
<file path=[Content_Types].xml><?xml version="1.0" encoding="utf-8"?>
<Types xmlns="http://schemas.openxmlformats.org/package/2006/content-types">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modernComment_124_4BD84833.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102_EDFF90C8.xml" ContentType="application/vnd.ms-powerpoint.comments+xml"/>
  <Override PartName="/ppt/media/image5.jpg" ContentType="image/jpeg"/>
  <Override PartName="/ppt/notesSlides/notesSlide3.xml" ContentType="application/vnd.openxmlformats-officedocument.presentationml.notesSlide+xml"/>
  <Override PartName="/ppt/comments/modernComment_103_80633B45.xml" ContentType="application/vnd.ms-powerpoint.comments+xml"/>
  <Override PartName="/ppt/media/image7.jpg" ContentType="image/jpeg"/>
  <Override PartName="/ppt/comments/modernComment_117_2C14244F.xml" ContentType="application/vnd.ms-powerpoint.comments+xml"/>
  <Override PartName="/ppt/notesSlides/notesSlide4.xml" ContentType="application/vnd.openxmlformats-officedocument.presentationml.notesSlide+xml"/>
  <Override PartName="/ppt/media/image9.jpg" ContentType="image/jpeg"/>
  <Override PartName="/ppt/notesSlides/notesSlide5.xml" ContentType="application/vnd.openxmlformats-officedocument.presentationml.notesSlide+xml"/>
  <Override PartName="/ppt/media/image10.jpg" ContentType="image/jpeg"/>
  <Override PartName="/ppt/notesSlides/notesSlide6.xml" ContentType="application/vnd.openxmlformats-officedocument.presentationml.notesSlide+xml"/>
  <Override PartName="/ppt/media/image11.jpg" ContentType="image/jpeg"/>
  <Override PartName="/ppt/notesSlides/notesSlide7.xml" ContentType="application/vnd.openxmlformats-officedocument.presentationml.notesSlide+xml"/>
  <Override PartName="/ppt/media/image12.jpg" ContentType="image/jpeg"/>
  <Override PartName="/ppt/media/image13.jpg" ContentType="image/jpeg"/>
  <Override PartName="/ppt/notesSlides/notesSlide8.xml" ContentType="application/vnd.openxmlformats-officedocument.presentationml.notesSlide+xml"/>
  <Override PartName="/ppt/comments/modernComment_129_DAA2BF46.xml" ContentType="application/vnd.ms-powerpoint.comments+xml"/>
  <Override PartName="/ppt/notesSlides/notesSlide9.xml" ContentType="application/vnd.openxmlformats-officedocument.presentationml.notesSlide+xml"/>
  <Override PartName="/ppt/media/image15.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2_268DDD67.xml" ContentType="application/vnd.ms-powerpoint.comments+xml"/>
  <Override PartName="/ppt/notesSlides/notesSlide12.xml" ContentType="application/vnd.openxmlformats-officedocument.presentationml.notesSlide+xml"/>
  <Override PartName="/ppt/comments/modernComment_107_C2FCB4AB.xml" ContentType="application/vnd.ms-powerpoint.comments+xml"/>
  <Override PartName="/ppt/media/image30.jpg" ContentType="image/jpeg"/>
  <Override PartName="/ppt/comments/modernComment_123_18CAC87E.xml" ContentType="application/vnd.ms-powerpoint.comments+xml"/>
  <Override PartName="/ppt/notesSlides/notesSlide13.xml" ContentType="application/vnd.openxmlformats-officedocument.presentationml.notesSlide+xml"/>
  <Override PartName="/ppt/comments/modernComment_10D_10A6ADDF.xml" ContentType="application/vnd.ms-powerpoint.comments+xml"/>
  <Override PartName="/ppt/media/image33.jpg" ContentType="image/jpeg"/>
  <Override PartName="/ppt/notesSlides/notesSlide14.xml" ContentType="application/vnd.openxmlformats-officedocument.presentationml.notesSlide+xml"/>
  <Override PartName="/ppt/comments/modernComment_108_7A05DFBA.xml" ContentType="application/vnd.ms-powerpoint.comments+xml"/>
  <Override PartName="/ppt/media/image34.jpg" ContentType="image/jpeg"/>
  <Override PartName="/ppt/notesSlides/notesSlide15.xml" ContentType="application/vnd.openxmlformats-officedocument.presentationml.notesSlide+xml"/>
  <Override PartName="/ppt/comments/modernComment_109_A1384641.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C_48789BE7.xml" ContentType="application/vnd.ms-powerpoint.comments+xml"/>
  <Override PartName="/ppt/media/image49.jpg" ContentType="image/jpeg"/>
  <Override PartName="/ppt/notesSlides/notesSlide20.xml" ContentType="application/vnd.openxmlformats-officedocument.presentationml.notesSlide+xml"/>
  <Override PartName="/ppt/comments/modernComment_115_540B9E23.xml" ContentType="application/vnd.ms-powerpoint.comments+xml"/>
  <Override PartName="/ppt/notesSlides/notesSlide21.xml" ContentType="application/vnd.openxmlformats-officedocument.presentationml.notesSlide+xml"/>
  <Override PartName="/ppt/comments/modernComment_10A_8C4265BC.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60" r:id="rId2"/>
    <p:sldMasterId id="2147483674" r:id="rId3"/>
    <p:sldMasterId id="2147483666" r:id="rId4"/>
    <p:sldMasterId id="2147483648" r:id="rId5"/>
    <p:sldMasterId id="2147483681" r:id="rId6"/>
  </p:sldMasterIdLst>
  <p:notesMasterIdLst>
    <p:notesMasterId r:id="rId44"/>
  </p:notesMasterIdLst>
  <p:sldIdLst>
    <p:sldId id="292" r:id="rId7"/>
    <p:sldId id="258" r:id="rId8"/>
    <p:sldId id="278" r:id="rId9"/>
    <p:sldId id="259" r:id="rId10"/>
    <p:sldId id="279" r:id="rId11"/>
    <p:sldId id="313" r:id="rId12"/>
    <p:sldId id="314" r:id="rId13"/>
    <p:sldId id="315" r:id="rId14"/>
    <p:sldId id="316" r:id="rId15"/>
    <p:sldId id="297" r:id="rId16"/>
    <p:sldId id="260" r:id="rId17"/>
    <p:sldId id="298" r:id="rId18"/>
    <p:sldId id="290" r:id="rId19"/>
    <p:sldId id="263" r:id="rId20"/>
    <p:sldId id="291" r:id="rId21"/>
    <p:sldId id="269" r:id="rId22"/>
    <p:sldId id="264" r:id="rId23"/>
    <p:sldId id="265" r:id="rId24"/>
    <p:sldId id="294" r:id="rId25"/>
    <p:sldId id="296" r:id="rId26"/>
    <p:sldId id="267" r:id="rId27"/>
    <p:sldId id="268" r:id="rId28"/>
    <p:sldId id="277" r:id="rId29"/>
    <p:sldId id="266" r:id="rId30"/>
    <p:sldId id="299" r:id="rId31"/>
    <p:sldId id="300" r:id="rId32"/>
    <p:sldId id="302" r:id="rId33"/>
    <p:sldId id="303" r:id="rId34"/>
    <p:sldId id="304" r:id="rId35"/>
    <p:sldId id="305" r:id="rId36"/>
    <p:sldId id="306" r:id="rId37"/>
    <p:sldId id="307" r:id="rId38"/>
    <p:sldId id="308" r:id="rId39"/>
    <p:sldId id="309" r:id="rId40"/>
    <p:sldId id="310" r:id="rId41"/>
    <p:sldId id="311" r:id="rId42"/>
    <p:sldId id="31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F8CF53B-6453-3142-AA87-7E75EF0CD859}" name="ALLAL AMRANI" initials="AA" userId="S::Allal@GlobalFaiths.org::36dea21c-4a88-48e4-bf02-ffb1b6c6baa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1" d="100"/>
          <a:sy n="71" d="100"/>
        </p:scale>
        <p:origin x="546" y="288"/>
      </p:cViewPr>
      <p:guideLst/>
    </p:cSldViewPr>
  </p:slideViewPr>
  <p:notesTextViewPr>
    <p:cViewPr>
      <p:scale>
        <a:sx n="1" d="1"/>
        <a:sy n="1" d="1"/>
      </p:scale>
      <p:origin x="0" y="-3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omments/modernComment_102_EDFF90C8.xml><?xml version="1.0" encoding="utf-8"?>
<p188:cmLst xmlns:a="http://schemas.openxmlformats.org/drawingml/2006/main" xmlns:r="http://schemas.openxmlformats.org/officeDocument/2006/relationships" xmlns:p188="http://schemas.microsoft.com/office/powerpoint/2018/8/main">
  <p188:cm id="{147EE6F1-EB4F-46A3-B1A0-BD6335BCD2DA}" authorId="{3F8CF53B-6453-3142-AA87-7E75EF0CD859}" created="2024-05-12T10:12:03.715">
    <pc:sldMkLst xmlns:pc="http://schemas.microsoft.com/office/powerpoint/2013/main/command">
      <pc:docMk/>
      <pc:sldMk cId="3992948936" sldId="258"/>
    </pc:sldMkLst>
    <p188:txBody>
      <a:bodyPr/>
      <a:lstStyle/>
      <a:p>
        <a:r>
          <a:rPr lang="en-US"/>
          <a:t>As you see this slide only has simple instruction on the bottom noting about photo shop editing.
You must view the slide image first, engrave it in your mind so you can understand the instructions on the following slide with same photo.</a:t>
        </a:r>
      </a:p>
    </p188:txBody>
  </p188:cm>
</p188:cmLst>
</file>

<file path=ppt/comments/modernComment_103_80633B45.xml><?xml version="1.0" encoding="utf-8"?>
<p188:cmLst xmlns:a="http://schemas.openxmlformats.org/drawingml/2006/main" xmlns:r="http://schemas.openxmlformats.org/officeDocument/2006/relationships" xmlns:p188="http://schemas.microsoft.com/office/powerpoint/2018/8/main">
  <p188:cm id="{3C5842B1-37F0-49FD-B880-455AFF769D08}" authorId="{3F8CF53B-6453-3142-AA87-7E75EF0CD859}" created="2024-05-06T17:10:41.385">
    <pc:sldMkLst xmlns:pc="http://schemas.microsoft.com/office/powerpoint/2013/main/command">
      <pc:docMk/>
      <pc:sldMk cId="2153986885" sldId="259"/>
    </pc:sldMkLst>
    <p188:txBody>
      <a:bodyPr/>
      <a:lstStyle/>
      <a:p>
        <a:r>
          <a:rPr lang="en-US"/>
          <a:t>The real estate logo sequence will have the decagon as shown on this sequence and will have 2 water marks as shown on this slide for Two flags to be inserted by the client and or automatically when they chose country or state flags. The decagon top and bottom line must be a part of the curved lines   on the center of the large blue crescent with left and right coded-blocked watermark image horn like curved shape for inserting short text messages.</a:t>
        </a:r>
      </a:p>
    </p188:txBody>
  </p188:cm>
</p188:cmLst>
</file>

<file path=ppt/comments/modernComment_107_C2FCB4AB.xml><?xml version="1.0" encoding="utf-8"?>
<p188:cmLst xmlns:a="http://schemas.openxmlformats.org/drawingml/2006/main" xmlns:r="http://schemas.openxmlformats.org/officeDocument/2006/relationships" xmlns:p188="http://schemas.microsoft.com/office/powerpoint/2018/8/main">
  <p188:cm id="{11D9FCB6-0BB1-4668-9139-B1AD37F3F373}" authorId="{3F8CF53B-6453-3142-AA87-7E75EF0CD859}" created="2024-05-12T10:33:39.411">
    <pc:sldMkLst xmlns:pc="http://schemas.microsoft.com/office/powerpoint/2013/main/command">
      <pc:docMk/>
      <pc:sldMk cId="3271341227" sldId="263"/>
    </pc:sldMkLst>
    <p188:txBody>
      <a:bodyPr/>
      <a:lstStyle/>
      <a:p>
        <a:r>
          <a:rPr lang="en-US"/>
          <a:t>This slide denotes general information for the hamburger menu that must be perfectly design as an L shape, and the numbering you see are only for reference I worked on and must be disregarded.
Hamburger menu will be designed perfectly for the landing page branding and perfectly as a Post Card for SMS-MMS blast marketing.</a:t>
        </a:r>
      </a:p>
    </p188:txBody>
  </p188:cm>
</p188:cmLst>
</file>

<file path=ppt/comments/modernComment_108_7A05DFBA.xml><?xml version="1.0" encoding="utf-8"?>
<p188:cmLst xmlns:a="http://schemas.openxmlformats.org/drawingml/2006/main" xmlns:r="http://schemas.openxmlformats.org/officeDocument/2006/relationships" xmlns:p188="http://schemas.microsoft.com/office/powerpoint/2018/8/main">
  <p188:cm id="{E0795F66-B2CE-4C96-A8FA-A683DB7FDF5F}" authorId="{3F8CF53B-6453-3142-AA87-7E75EF0CD859}" created="2024-05-12T10:45:38.890">
    <pc:sldMkLst xmlns:pc="http://schemas.microsoft.com/office/powerpoint/2013/main/command">
      <pc:docMk/>
      <pc:sldMk cId="2047205306" sldId="264"/>
    </pc:sldMkLst>
    <p188:txBody>
      <a:bodyPr/>
      <a:lstStyle/>
      <a:p>
        <a:r>
          <a:rPr lang="en-US"/>
          <a:t>This slide is a continuation of Slide 11</a:t>
        </a:r>
      </a:p>
    </p188:txBody>
  </p188:cm>
</p188:cmLst>
</file>

<file path=ppt/comments/modernComment_109_A1384641.xml><?xml version="1.0" encoding="utf-8"?>
<p188:cmLst xmlns:a="http://schemas.openxmlformats.org/drawingml/2006/main" xmlns:r="http://schemas.openxmlformats.org/officeDocument/2006/relationships" xmlns:p188="http://schemas.microsoft.com/office/powerpoint/2018/8/main">
  <p188:cm id="{888C1171-96DB-4E64-A077-6B7644CE888D}" authorId="{3F8CF53B-6453-3142-AA87-7E75EF0CD859}" created="2024-05-12T10:48:18.615">
    <pc:sldMkLst xmlns:pc="http://schemas.microsoft.com/office/powerpoint/2013/main/command">
      <pc:docMk/>
      <pc:sldMk cId="2704819777" sldId="265"/>
    </pc:sldMkLst>
    <p188:txBody>
      <a:bodyPr/>
      <a:lstStyle/>
      <a:p>
        <a:r>
          <a:rPr lang="en-US"/>
          <a:t>This slide denotes the information and menu images of landing page bottom panel. Instruction of same above as well as on another file you will receive.</a:t>
        </a:r>
      </a:p>
    </p188:txBody>
  </p188:cm>
</p188:cmLst>
</file>

<file path=ppt/comments/modernComment_10A_8C4265BC.xml><?xml version="1.0" encoding="utf-8"?>
<p188:cmLst xmlns:a="http://schemas.openxmlformats.org/drawingml/2006/main" xmlns:r="http://schemas.openxmlformats.org/officeDocument/2006/relationships" xmlns:p188="http://schemas.microsoft.com/office/powerpoint/2018/8/main">
  <p188:cm id="{82B8E6B8-ACBA-4EA2-B2EF-E8983E3F9528}" authorId="{3F8CF53B-6453-3142-AA87-7E75EF0CD859}" created="2024-05-12T10:53:18.423">
    <ac:deMkLst xmlns:ac="http://schemas.microsoft.com/office/drawing/2013/main/command">
      <pc:docMk xmlns:pc="http://schemas.microsoft.com/office/powerpoint/2013/main/command"/>
      <pc:sldMk xmlns:pc="http://schemas.microsoft.com/office/powerpoint/2013/main/command" cId="2353161660" sldId="266"/>
      <ac:picMk id="2" creationId="{5F3AF2F5-8F9F-9636-493C-0870B0E96129}"/>
    </ac:deMkLst>
    <p188:txBody>
      <a:bodyPr/>
      <a:lstStyle/>
      <a:p>
        <a:r>
          <a:rPr lang="en-US"/>
          <a:t>Please make sure the colors of the yacht are perfect, and please look at the ocean photo above.</a:t>
        </a:r>
      </a:p>
    </p188:txBody>
  </p188:cm>
</p188:cmLst>
</file>

<file path=ppt/comments/modernComment_10C_48789BE7.xml><?xml version="1.0" encoding="utf-8"?>
<p188:cmLst xmlns:a="http://schemas.openxmlformats.org/drawingml/2006/main" xmlns:r="http://schemas.openxmlformats.org/officeDocument/2006/relationships" xmlns:p188="http://schemas.microsoft.com/office/powerpoint/2018/8/main">
  <p188:cm id="{012019F2-E92A-49E7-9E8F-8F7EFCB17519}" authorId="{3F8CF53B-6453-3142-AA87-7E75EF0CD859}" created="2024-05-12T10:50:46.357">
    <pc:sldMkLst xmlns:pc="http://schemas.microsoft.com/office/powerpoint/2013/main/command">
      <pc:docMk/>
      <pc:sldMk cId="1215863783" sldId="268"/>
    </pc:sldMkLst>
    <p188:txBody>
      <a:bodyPr/>
      <a:lstStyle/>
      <a:p>
        <a:r>
          <a:rPr lang="en-US"/>
          <a:t>This is a very important slide and you must read it, understand it, comprehend the 7 instructions on the slide, the instructions are of same instruction for 25 Residential Buildings Rendering that must be edited individually with same instruction as noted.</a:t>
        </a:r>
      </a:p>
    </p188:txBody>
  </p188:cm>
</p188:cmLst>
</file>

<file path=ppt/comments/modernComment_10D_10A6ADDF.xml><?xml version="1.0" encoding="utf-8"?>
<p188:cmLst xmlns:a="http://schemas.openxmlformats.org/drawingml/2006/main" xmlns:r="http://schemas.openxmlformats.org/officeDocument/2006/relationships" xmlns:p188="http://schemas.microsoft.com/office/powerpoint/2018/8/main">
  <p188:cm id="{29D83EBE-0696-4144-855E-0F3CD62FB6A7}" authorId="{3F8CF53B-6453-3142-AA87-7E75EF0CD859}" created="2024-05-12T10:42:19.924">
    <pc:sldMkLst xmlns:pc="http://schemas.microsoft.com/office/powerpoint/2013/main/command">
      <pc:docMk/>
      <pc:sldMk cId="279358943" sldId="269"/>
    </pc:sldMkLst>
    <p188:txBody>
      <a:bodyPr/>
      <a:lstStyle/>
      <a:p>
        <a:r>
          <a:rPr lang="en-US"/>
          <a:t>This slide and slide 12 denotes 10 drop down fore each of the 9 pages on the Landing page panel.
When website visitor click on any of the 9 pages menu, 10 drop down will show and will stay affixed on the screen until the visitor click on any one, and when he/she click or double click Product Information content with pricing and instructions from E-commerce will show on the screen. </a:t>
        </a:r>
      </a:p>
    </p188:txBody>
  </p188:cm>
</p188:cmLst>
</file>

<file path=ppt/comments/modernComment_115_540B9E23.xml><?xml version="1.0" encoding="utf-8"?>
<p188:cmLst xmlns:a="http://schemas.openxmlformats.org/drawingml/2006/main" xmlns:r="http://schemas.openxmlformats.org/officeDocument/2006/relationships" xmlns:p188="http://schemas.microsoft.com/office/powerpoint/2018/8/main">
  <p188:cm id="{60069FC5-ECB7-4BE8-8C8D-E4A90E19E28B}" authorId="{3F8CF53B-6453-3142-AA87-7E75EF0CD859}" created="2024-05-12T14:19:13.615">
    <pc:sldMkLst xmlns:pc="http://schemas.microsoft.com/office/powerpoint/2013/main/command">
      <pc:docMk/>
      <pc:sldMk cId="1410047523" sldId="277"/>
    </pc:sldMkLst>
    <p188:txBody>
      <a:bodyPr/>
      <a:lstStyle/>
      <a:p>
        <a:r>
          <a:rPr lang="en-US"/>
          <a:t>It is imperative that perfect Royal Colors Coordination be used and utilized. 
I myself tried to demonstrate color coordination using only PPP colors choices on slide 19.</a:t>
        </a:r>
      </a:p>
    </p188:txBody>
  </p188:cm>
</p188:cmLst>
</file>

<file path=ppt/comments/modernComment_117_2C14244F.xml><?xml version="1.0" encoding="utf-8"?>
<p188:cmLst xmlns:a="http://schemas.openxmlformats.org/drawingml/2006/main" xmlns:r="http://schemas.openxmlformats.org/officeDocument/2006/relationships" xmlns:p188="http://schemas.microsoft.com/office/powerpoint/2018/8/main">
  <p188:cm id="{5F5CD9C7-FA5E-4AFB-B951-79A638C69C16}" authorId="{3F8CF53B-6453-3142-AA87-7E75EF0CD859}" created="2024-05-12T10:14:58.415">
    <pc:sldMkLst xmlns:pc="http://schemas.microsoft.com/office/powerpoint/2013/main/command">
      <pc:docMk/>
      <pc:sldMk cId="739517519" sldId="279"/>
    </pc:sldMkLst>
    <p188:txBody>
      <a:bodyPr/>
      <a:lstStyle/>
      <a:p>
        <a:r>
          <a:rPr lang="en-US"/>
          <a:t>This is a duplicate of slide 4 disregard the dots you see on the slide please.</a:t>
        </a:r>
      </a:p>
    </p188:txBody>
  </p188:cm>
</p188:cmLst>
</file>

<file path=ppt/comments/modernComment_122_268DDD67.xml><?xml version="1.0" encoding="utf-8"?>
<p188:cmLst xmlns:a="http://schemas.openxmlformats.org/drawingml/2006/main" xmlns:r="http://schemas.openxmlformats.org/officeDocument/2006/relationships" xmlns:p188="http://schemas.microsoft.com/office/powerpoint/2018/8/main">
  <p188:cm id="{C3123C82-19C7-4C9F-AE84-4ACCD41C6666}" authorId="{3F8CF53B-6453-3142-AA87-7E75EF0CD859}" created="2024-05-12T10:28:14.698">
    <pc:sldMkLst xmlns:pc="http://schemas.microsoft.com/office/powerpoint/2013/main/command">
      <pc:docMk/>
      <pc:sldMk cId="646831463" sldId="290"/>
    </pc:sldMkLst>
    <p188:txBody>
      <a:bodyPr/>
      <a:lstStyle/>
      <a:p>
        <a:r>
          <a:rPr lang="en-US"/>
          <a:t>This is a very important slide for the logo theme sequences in how they will be edited with minimalist design in Arabic and English.
The size of the logo theme must meet perfection for digital printing share to fit in all souvenir products from Pen-Pencil to large banner and it must also fit garment printing.
Each image is a copy of original logo sequences design.
Each faith insignia must be edited perfectly with faith color coding and the cross will include additional Arabic Sentence with "ALLAH" centered where the cross meet. 
You must view the logo sequences video to understand more of the watermarks objectives. 
Original Countries and State Flags Coding can be obtain from public domain and or will purchase so it can be used automatically by B2B and B2C Clients to select 2 or 3 Flags and will be automatically pasted-inserted into the watermark space and clients can be able to manipulate them where they want.
The Real Estate Logo Sequence will have Fixed USA flag on the right side, and blank watermark on the left, and blank watermark exactly as show between the birds perfectly blocked-coded for new domain name or email address to fit exact space.</a:t>
        </a:r>
      </a:p>
    </p188:txBody>
  </p188:cm>
</p188:cmLst>
</file>

<file path=ppt/comments/modernComment_123_18CAC87E.xml><?xml version="1.0" encoding="utf-8"?>
<p188:cmLst xmlns:a="http://schemas.openxmlformats.org/drawingml/2006/main" xmlns:r="http://schemas.openxmlformats.org/officeDocument/2006/relationships" xmlns:p188="http://schemas.microsoft.com/office/powerpoint/2018/8/main">
  <p188:cm id="{947FC3FA-45CF-441E-BAB5-A5AE7E9C9EA8}" authorId="{3F8CF53B-6453-3142-AA87-7E75EF0CD859}" created="2024-05-12T10:37:12.711">
    <ac:deMkLst xmlns:ac="http://schemas.microsoft.com/office/drawing/2013/main/command">
      <pc:docMk xmlns:pc="http://schemas.microsoft.com/office/powerpoint/2013/main/command"/>
      <pc:sldMk xmlns:pc="http://schemas.microsoft.com/office/powerpoint/2013/main/command" cId="415942782" sldId="291"/>
      <ac:spMk id="53" creationId="{DA583BD7-428D-A7AB-B1A7-19C73303C14A}"/>
    </ac:deMkLst>
    <p188:txBody>
      <a:bodyPr/>
      <a:lstStyle/>
      <a:p>
        <a:r>
          <a:rPr lang="en-US"/>
          <a:t>This slide is an illustrative slide with general information.</a:t>
        </a:r>
      </a:p>
    </p188:txBody>
  </p188:cm>
</p188:cmLst>
</file>

<file path=ppt/comments/modernComment_124_4BD84833.xml><?xml version="1.0" encoding="utf-8"?>
<p188:cmLst xmlns:a="http://schemas.openxmlformats.org/drawingml/2006/main" xmlns:r="http://schemas.openxmlformats.org/officeDocument/2006/relationships" xmlns:p188="http://schemas.microsoft.com/office/powerpoint/2018/8/main">
  <p188:cm id="{6812A98A-E85B-4999-9725-0AC1A792BF77}" authorId="{3F8CF53B-6453-3142-AA87-7E75EF0CD859}" created="2024-05-12T10:04:34.472">
    <ac:txMkLst xmlns:ac="http://schemas.microsoft.com/office/drawing/2013/main/command">
      <pc:docMk xmlns:pc="http://schemas.microsoft.com/office/powerpoint/2013/main/command"/>
      <pc:sldMk xmlns:pc="http://schemas.microsoft.com/office/powerpoint/2013/main/command" cId="1272465459" sldId="292"/>
      <ac:graphicFrameMk id="6" creationId="{9D131EB7-43E1-AD08-5013-246059601909}"/>
      <dc:dgmMk xmlns:dc="http://schemas.microsoft.com/office/drawing/2013/diagram/command"/>
      <dc:nodeMk xmlns:dc="http://schemas.microsoft.com/office/drawing/2013/diagram/command" id="{6BCBE1F1-6B98-4A6C-8914-12ACCDDCA19B}"/>
      <ac:txMk cp="93" len="13">
        <ac:context len="1054" hash="1043210891"/>
      </ac:txMk>
    </ac:txMkLst>
    <p188:pos x="9612086" y="3268554"/>
    <p188:txBody>
      <a:bodyPr/>
      <a:lstStyle/>
      <a:p>
        <a:r>
          <a:rPr lang="en-US"/>
          <a:t>This Slide is the main general information instructions for Landing Page Branding.
Please read It carefully, understand it and comprehend it before moving to the next slide. It includes required IDX-DFLX software requirements for the website.</a:t>
        </a:r>
      </a:p>
    </p188:txBody>
  </p188:cm>
</p188:cmLst>
</file>

<file path=ppt/comments/modernComment_129_DAA2BF46.xml><?xml version="1.0" encoding="utf-8"?>
<p188:cmLst xmlns:a="http://schemas.openxmlformats.org/drawingml/2006/main" xmlns:r="http://schemas.openxmlformats.org/officeDocument/2006/relationships" xmlns:p188="http://schemas.microsoft.com/office/powerpoint/2018/8/main">
  <p188:cm id="{7CF08E6F-1AB0-4DD0-AE98-38F7D6B574D9}" authorId="{3F8CF53B-6453-3142-AA87-7E75EF0CD859}" created="2024-05-12T14:33:37.568">
    <pc:sldMkLst xmlns:pc="http://schemas.microsoft.com/office/powerpoint/2013/main/command">
      <pc:docMk/>
      <pc:sldMk cId="3668098886" sldId="297"/>
    </pc:sldMkLst>
    <p188:txBody>
      <a:bodyPr/>
      <a:lstStyle/>
      <a:p>
        <a:r>
          <a:rPr lang="en-US"/>
          <a:t>The colors coordination on this slide is for illustration purposes only and to show you the importance of subliminal colors psychology mix.
As you may notice, the panel includes numerous and too many Items that can be overwhelming for average person, with colors mix and space management, you see them reduces visual stress and compels the viewer to absorb vast information that will invite him to commit and so on.
With this slide color coordination and perfect spacing and contouring, you will comprehend the reason and purpose and the importance of the landing page upper panel perfection and use of circular and square graphics grids.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6B2FB5-E09E-4A8F-A6A2-42E35B9C081F}" type="doc">
      <dgm:prSet loTypeId="urn:microsoft.com/office/officeart/2016/7/layout/BasicProcessNew" loCatId="process" qsTypeId="urn:microsoft.com/office/officeart/2005/8/quickstyle/simple1" qsCatId="simple" csTypeId="urn:microsoft.com/office/officeart/2005/8/colors/accent1_2" csCatId="accent1" phldr="1"/>
      <dgm:spPr/>
      <dgm:t>
        <a:bodyPr/>
        <a:lstStyle/>
        <a:p>
          <a:endParaRPr lang="en-US"/>
        </a:p>
      </dgm:t>
    </dgm:pt>
    <dgm:pt modelId="{23704235-6B0C-4079-A113-0E0DC5D644C1}">
      <dgm:prSet/>
      <dgm:spPr/>
      <dgm:t>
        <a:bodyPr/>
        <a:lstStyle/>
        <a:p>
          <a:r>
            <a:rPr lang="en-US" dirty="0"/>
            <a:t>The following slides presentation are illustrative of instruction in how the landing page branding graphics will be edited and perfected including individual 9 pages drop down menu and hamburger menu that must be designed and coded as functional and operatable Hyperlinks-Redirection Pages.</a:t>
          </a:r>
        </a:p>
        <a:p>
          <a:endParaRPr lang="en-US" dirty="0"/>
        </a:p>
        <a:p>
          <a:r>
            <a:rPr lang="en-US" dirty="0"/>
            <a:t>The branding landing page upper and lower panels are the blueprint and the foundation functionality of our website branding and must be presented and coded perfectly.</a:t>
          </a:r>
        </a:p>
        <a:p>
          <a:endParaRPr lang="en-US" dirty="0"/>
        </a:p>
        <a:p>
          <a:r>
            <a:rPr lang="en-US" dirty="0"/>
            <a:t>Attention must be paid to Royal colors coordination details and must meet subliminal colors marketing and promotion psychology selling.</a:t>
          </a:r>
        </a:p>
        <a:p>
          <a:endParaRPr lang="en-US" dirty="0"/>
        </a:p>
        <a:p>
          <a:r>
            <a:rPr lang="en-US" dirty="0"/>
            <a:t>Every panel and every page of the website design must also meet “Post Card” design for future SMS-MMS blast marketing to recruit Agents/Affiliates/Investors/Clients.</a:t>
          </a:r>
        </a:p>
        <a:p>
          <a:endParaRPr lang="en-US" dirty="0"/>
        </a:p>
        <a:p>
          <a:r>
            <a:rPr lang="en-US" dirty="0"/>
            <a:t>E-commerce Products &amp; Services Individual Hyperlink-Redirection Panels-Pages from Hamburger menu and or drop-down must be created immediately along with landing page design and coding, each panel-page with “Title” flash-image on the center as shown on the illustrative slide and as noted next .</a:t>
          </a:r>
        </a:p>
      </dgm:t>
    </dgm:pt>
    <dgm:pt modelId="{008CD71D-6C08-4B2C-9113-2EB967B322F8}" type="parTrans" cxnId="{AAC83A15-D539-4385-955E-8404857DB9BC}">
      <dgm:prSet/>
      <dgm:spPr/>
      <dgm:t>
        <a:bodyPr/>
        <a:lstStyle/>
        <a:p>
          <a:endParaRPr lang="en-US"/>
        </a:p>
      </dgm:t>
    </dgm:pt>
    <dgm:pt modelId="{FBA0ABAD-5D06-4AAC-AA36-3517CA806D25}" type="sibTrans" cxnId="{AAC83A15-D539-4385-955E-8404857DB9BC}">
      <dgm:prSet/>
      <dgm:spPr/>
      <dgm:t>
        <a:bodyPr/>
        <a:lstStyle/>
        <a:p>
          <a:endParaRPr lang="en-US"/>
        </a:p>
      </dgm:t>
    </dgm:pt>
    <dgm:pt modelId="{6BCBE1F1-6B98-4A6C-8914-12ACCDDCA19B}">
      <dgm:prSet/>
      <dgm:spPr/>
      <dgm:t>
        <a:bodyPr/>
        <a:lstStyle/>
        <a:p>
          <a:r>
            <a:rPr lang="en-US" dirty="0"/>
            <a:t>17 Slides of informative  general instruction to develop and code branding landing page.</a:t>
          </a:r>
        </a:p>
        <a:p>
          <a:endParaRPr lang="en-US" dirty="0"/>
        </a:p>
        <a:p>
          <a:r>
            <a:rPr lang="en-US" dirty="0"/>
            <a:t>2  Miscellaneous slides noting Royal Colors and small yacht to be utilized </a:t>
          </a:r>
        </a:p>
        <a:p>
          <a:endParaRPr lang="en-US" dirty="0"/>
        </a:p>
        <a:p>
          <a:r>
            <a:rPr lang="en-US" dirty="0"/>
            <a:t>All additional slides are for general detailed information  to start the project.</a:t>
          </a:r>
        </a:p>
        <a:p>
          <a:r>
            <a:rPr lang="en-US" dirty="0"/>
            <a:t>Additional General detail information will be provided and will be a part of the project at large.</a:t>
          </a:r>
        </a:p>
        <a:p>
          <a:endParaRPr lang="en-US" dirty="0"/>
        </a:p>
        <a:p>
          <a:r>
            <a:rPr lang="en-US" spc="25" dirty="0">
              <a:solidFill>
                <a:srgbClr val="181818"/>
              </a:solidFill>
              <a:effectLst/>
              <a:highlight>
                <a:srgbClr val="E9E9E9"/>
              </a:highlight>
              <a:latin typeface="Helvetica" panose="020B0604020202020204" pitchFamily="34" charset="0"/>
              <a:ea typeface="DengXian" panose="02010600030101010101" pitchFamily="2" charset="-122"/>
              <a:cs typeface="Times New Roman" panose="02020603050405020304" pitchFamily="18" charset="0"/>
            </a:rPr>
            <a:t>“A particularly important part of One Drive Realty is the IT person must have application design ability and deliver full "Application Design" and it includes Proprietary IDX-DFLX. and if you can achieve and deliver Proprietary IDX-DFLX software, your career may change completely with One Drive Realty Business Model. </a:t>
          </a:r>
        </a:p>
        <a:p>
          <a:endParaRPr lang="en-US" dirty="0">
            <a:effectLst/>
            <a:latin typeface="Aptos" panose="020B0004020202020204" pitchFamily="34" charset="0"/>
            <a:ea typeface="DengXian" panose="02010600030101010101" pitchFamily="2" charset="-122"/>
            <a:cs typeface="Times New Roman" panose="02020603050405020304" pitchFamily="18" charset="0"/>
          </a:endParaRPr>
        </a:p>
        <a:p>
          <a:r>
            <a:rPr lang="en-US" dirty="0">
              <a:effectLst/>
              <a:latin typeface="Aptos" panose="020B0004020202020204" pitchFamily="34" charset="0"/>
              <a:ea typeface="DengXian" panose="02010600030101010101" pitchFamily="2" charset="-122"/>
              <a:cs typeface="Times New Roman" panose="02020603050405020304" pitchFamily="18" charset="0"/>
            </a:rPr>
            <a:t>One Drive Realty </a:t>
          </a:r>
          <a:r>
            <a:rPr lang="en-US" spc="25" dirty="0">
              <a:solidFill>
                <a:srgbClr val="181818"/>
              </a:solidFill>
              <a:effectLst/>
              <a:highlight>
                <a:srgbClr val="E9E9E9"/>
              </a:highlight>
              <a:latin typeface="Helvetica" panose="020B0604020202020204" pitchFamily="34" charset="0"/>
              <a:ea typeface="DengXian" panose="02010600030101010101" pitchFamily="2" charset="-122"/>
              <a:cs typeface="Times New Roman" panose="02020603050405020304" pitchFamily="18" charset="0"/>
            </a:rPr>
            <a:t>Project IDX-DFLX is an AI-assisted workspace for full-stack, multiplatform app development in the cloud. With support for a broad range of frameworks, languages, and services, alongside integrations with Google and other platforms products, IDX-DFLX streamlines our development workflow so we can build and ship apps across platforms with speed, ease, and quality.</a:t>
          </a:r>
          <a:r>
            <a:rPr lang="en-US" dirty="0">
              <a:effectLst/>
              <a:latin typeface="Aptos" panose="020B0004020202020204" pitchFamily="34" charset="0"/>
              <a:ea typeface="DengXian" panose="02010600030101010101" pitchFamily="2" charset="-122"/>
              <a:cs typeface="Times New Roman" panose="02020603050405020304" pitchFamily="18" charset="0"/>
            </a:rPr>
            <a:t>”</a:t>
          </a:r>
          <a:endParaRPr lang="en-US" dirty="0"/>
        </a:p>
        <a:p>
          <a:endParaRPr lang="en-US" dirty="0"/>
        </a:p>
      </dgm:t>
    </dgm:pt>
    <dgm:pt modelId="{A72AF61C-A702-415C-B61A-5E8500776161}" type="parTrans" cxnId="{35C2CBCD-68D3-4495-BBF5-38BC14D3B2E9}">
      <dgm:prSet/>
      <dgm:spPr/>
      <dgm:t>
        <a:bodyPr/>
        <a:lstStyle/>
        <a:p>
          <a:endParaRPr lang="en-US"/>
        </a:p>
      </dgm:t>
    </dgm:pt>
    <dgm:pt modelId="{14CFB58C-05FF-4595-8AEA-20284B0E3A7E}" type="sibTrans" cxnId="{35C2CBCD-68D3-4495-BBF5-38BC14D3B2E9}">
      <dgm:prSet/>
      <dgm:spPr/>
      <dgm:t>
        <a:bodyPr/>
        <a:lstStyle/>
        <a:p>
          <a:endParaRPr lang="en-US"/>
        </a:p>
      </dgm:t>
    </dgm:pt>
    <dgm:pt modelId="{A0D562C4-3737-4EC9-98E4-BD55C590A4A5}">
      <dgm:prSet/>
      <dgm:spPr/>
      <dgm:t>
        <a:bodyPr/>
        <a:lstStyle/>
        <a:p>
          <a:r>
            <a:rPr lang="en-US" dirty="0"/>
            <a:t>E-Commerce Products-Services Page-Panel Hyperlinks-Redirection Titles-Names.</a:t>
          </a:r>
        </a:p>
        <a:p>
          <a:r>
            <a:rPr lang="en-US" dirty="0"/>
            <a:t>As shown bellow on</a:t>
          </a:r>
        </a:p>
        <a:p>
          <a:r>
            <a:rPr lang="en-US" dirty="0"/>
            <a:t>Slide 9, Slide 10, Slide 11, Slide 12, Slide 13</a:t>
          </a:r>
        </a:p>
        <a:p>
          <a:endParaRPr lang="en-US" dirty="0"/>
        </a:p>
        <a:p>
          <a:r>
            <a:rPr lang="en-US" dirty="0"/>
            <a:t>Approximately 72 + individual  Page with 3 to 6 Panel, illustrative examples are in</a:t>
          </a:r>
        </a:p>
        <a:p>
          <a:r>
            <a:rPr lang="en-US" dirty="0"/>
            <a:t>Slide 14, Slide 15, Slide 16 and 19</a:t>
          </a:r>
        </a:p>
        <a:p>
          <a:endParaRPr lang="en-US" dirty="0"/>
        </a:p>
        <a:p>
          <a:r>
            <a:rPr lang="en-US" dirty="0"/>
            <a:t>landing page must be functional, operatable and be activated  as a website on it own immediately.</a:t>
          </a:r>
        </a:p>
        <a:p>
          <a:endParaRPr lang="en-US" dirty="0"/>
        </a:p>
        <a:p>
          <a:r>
            <a:rPr lang="en-US" dirty="0"/>
            <a:t>AI Software Engineer-Developer-Coder will provide and deliver 100% Turnkey Platform with all required contents for products and Services Including  First Class Marketing and promotional  Video Presentation to B2B &amp; B2C</a:t>
          </a:r>
        </a:p>
        <a:p>
          <a:r>
            <a:rPr lang="en-US" dirty="0"/>
            <a:t>Real Estate YouTube Products &amp; Services Channels</a:t>
          </a:r>
        </a:p>
        <a:p>
          <a:endParaRPr lang="en-US" dirty="0"/>
        </a:p>
        <a:p>
          <a:endParaRPr lang="en-US" dirty="0"/>
        </a:p>
      </dgm:t>
    </dgm:pt>
    <dgm:pt modelId="{136C386D-E2A4-44D2-B003-EFB0339186F5}" type="parTrans" cxnId="{AD727F2D-6063-4F91-805B-B396DCAD3FBD}">
      <dgm:prSet/>
      <dgm:spPr/>
      <dgm:t>
        <a:bodyPr/>
        <a:lstStyle/>
        <a:p>
          <a:endParaRPr lang="en-US"/>
        </a:p>
      </dgm:t>
    </dgm:pt>
    <dgm:pt modelId="{657C1BA6-F0C4-4340-9584-F250F1BB04B1}" type="sibTrans" cxnId="{AD727F2D-6063-4F91-805B-B396DCAD3FBD}">
      <dgm:prSet/>
      <dgm:spPr/>
      <dgm:t>
        <a:bodyPr/>
        <a:lstStyle/>
        <a:p>
          <a:endParaRPr lang="en-US"/>
        </a:p>
      </dgm:t>
    </dgm:pt>
    <dgm:pt modelId="{E10C5C34-FDFD-4A7B-89AE-3023B4B1670B}" type="pres">
      <dgm:prSet presAssocID="{E76B2FB5-E09E-4A8F-A6A2-42E35B9C081F}" presName="Name0" presStyleCnt="0">
        <dgm:presLayoutVars>
          <dgm:dir/>
          <dgm:resizeHandles val="exact"/>
        </dgm:presLayoutVars>
      </dgm:prSet>
      <dgm:spPr/>
    </dgm:pt>
    <dgm:pt modelId="{7E23ADBA-53C4-4095-98B9-E4D70635FA9B}" type="pres">
      <dgm:prSet presAssocID="{23704235-6B0C-4079-A113-0E0DC5D644C1}" presName="node" presStyleLbl="node1" presStyleIdx="0" presStyleCnt="5" custScaleY="211616">
        <dgm:presLayoutVars>
          <dgm:bulletEnabled val="1"/>
        </dgm:presLayoutVars>
      </dgm:prSet>
      <dgm:spPr/>
    </dgm:pt>
    <dgm:pt modelId="{AAA39420-05BE-42D5-B9D3-0247434BFA40}" type="pres">
      <dgm:prSet presAssocID="{FBA0ABAD-5D06-4AAC-AA36-3517CA806D25}" presName="sibTransSpacerBeforeConnector" presStyleCnt="0"/>
      <dgm:spPr/>
    </dgm:pt>
    <dgm:pt modelId="{5E720587-40BE-427F-B884-0B39BB73BEC3}" type="pres">
      <dgm:prSet presAssocID="{FBA0ABAD-5D06-4AAC-AA36-3517CA806D25}" presName="sibTrans" presStyleLbl="node1" presStyleIdx="1" presStyleCnt="5"/>
      <dgm:spPr/>
    </dgm:pt>
    <dgm:pt modelId="{2D738E6D-9565-42D1-A658-21A048A2E3AA}" type="pres">
      <dgm:prSet presAssocID="{FBA0ABAD-5D06-4AAC-AA36-3517CA806D25}" presName="sibTransSpacerAfterConnector" presStyleCnt="0"/>
      <dgm:spPr/>
    </dgm:pt>
    <dgm:pt modelId="{8E642F34-4F40-4B66-B153-0A571BDD7730}" type="pres">
      <dgm:prSet presAssocID="{A0D562C4-3737-4EC9-98E4-BD55C590A4A5}" presName="node" presStyleLbl="node1" presStyleIdx="2" presStyleCnt="5" custScaleY="211616">
        <dgm:presLayoutVars>
          <dgm:bulletEnabled val="1"/>
        </dgm:presLayoutVars>
      </dgm:prSet>
      <dgm:spPr/>
    </dgm:pt>
    <dgm:pt modelId="{DFD1E604-62C7-4C25-A2BB-953C86B9AEEA}" type="pres">
      <dgm:prSet presAssocID="{657C1BA6-F0C4-4340-9584-F250F1BB04B1}" presName="sibTransSpacerBeforeConnector" presStyleCnt="0"/>
      <dgm:spPr/>
    </dgm:pt>
    <dgm:pt modelId="{C9981D09-E6FD-439F-84CC-38271DCE3328}" type="pres">
      <dgm:prSet presAssocID="{657C1BA6-F0C4-4340-9584-F250F1BB04B1}" presName="sibTrans" presStyleLbl="node1" presStyleIdx="3" presStyleCnt="5"/>
      <dgm:spPr/>
    </dgm:pt>
    <dgm:pt modelId="{ED97D5E0-0474-43ED-89B1-9E7EC539B460}" type="pres">
      <dgm:prSet presAssocID="{657C1BA6-F0C4-4340-9584-F250F1BB04B1}" presName="sibTransSpacerAfterConnector" presStyleCnt="0"/>
      <dgm:spPr/>
    </dgm:pt>
    <dgm:pt modelId="{575DC529-F446-4DFB-BAAA-F3819234995C}" type="pres">
      <dgm:prSet presAssocID="{6BCBE1F1-6B98-4A6C-8914-12ACCDDCA19B}" presName="node" presStyleLbl="node1" presStyleIdx="4" presStyleCnt="5" custScaleY="192179">
        <dgm:presLayoutVars>
          <dgm:bulletEnabled val="1"/>
        </dgm:presLayoutVars>
      </dgm:prSet>
      <dgm:spPr/>
    </dgm:pt>
  </dgm:ptLst>
  <dgm:cxnLst>
    <dgm:cxn modelId="{AAC83A15-D539-4385-955E-8404857DB9BC}" srcId="{E76B2FB5-E09E-4A8F-A6A2-42E35B9C081F}" destId="{23704235-6B0C-4079-A113-0E0DC5D644C1}" srcOrd="0" destOrd="0" parTransId="{008CD71D-6C08-4B2C-9113-2EB967B322F8}" sibTransId="{FBA0ABAD-5D06-4AAC-AA36-3517CA806D25}"/>
    <dgm:cxn modelId="{9B0AFD23-D901-4EE8-B6CA-971D0CEB2775}" type="presOf" srcId="{A0D562C4-3737-4EC9-98E4-BD55C590A4A5}" destId="{8E642F34-4F40-4B66-B153-0A571BDD7730}" srcOrd="0" destOrd="0" presId="urn:microsoft.com/office/officeart/2016/7/layout/BasicProcessNew"/>
    <dgm:cxn modelId="{AD727F2D-6063-4F91-805B-B396DCAD3FBD}" srcId="{E76B2FB5-E09E-4A8F-A6A2-42E35B9C081F}" destId="{A0D562C4-3737-4EC9-98E4-BD55C590A4A5}" srcOrd="1" destOrd="0" parTransId="{136C386D-E2A4-44D2-B003-EFB0339186F5}" sibTransId="{657C1BA6-F0C4-4340-9584-F250F1BB04B1}"/>
    <dgm:cxn modelId="{4990C24B-F775-44AE-AF36-1C1C3D9979CE}" type="presOf" srcId="{E76B2FB5-E09E-4A8F-A6A2-42E35B9C081F}" destId="{E10C5C34-FDFD-4A7B-89AE-3023B4B1670B}" srcOrd="0" destOrd="0" presId="urn:microsoft.com/office/officeart/2016/7/layout/BasicProcessNew"/>
    <dgm:cxn modelId="{09EE534F-AA35-47D0-A77F-A914B3FEDDC0}" type="presOf" srcId="{657C1BA6-F0C4-4340-9584-F250F1BB04B1}" destId="{C9981D09-E6FD-439F-84CC-38271DCE3328}" srcOrd="0" destOrd="0" presId="urn:microsoft.com/office/officeart/2016/7/layout/BasicProcessNew"/>
    <dgm:cxn modelId="{C4F2F678-1E2F-4DEC-BC52-4AAC25FCF40D}" type="presOf" srcId="{23704235-6B0C-4079-A113-0E0DC5D644C1}" destId="{7E23ADBA-53C4-4095-98B9-E4D70635FA9B}" srcOrd="0" destOrd="0" presId="urn:microsoft.com/office/officeart/2016/7/layout/BasicProcessNew"/>
    <dgm:cxn modelId="{09318BA4-849D-4FF3-8666-6C9DFE0ED95D}" type="presOf" srcId="{6BCBE1F1-6B98-4A6C-8914-12ACCDDCA19B}" destId="{575DC529-F446-4DFB-BAAA-F3819234995C}" srcOrd="0" destOrd="0" presId="urn:microsoft.com/office/officeart/2016/7/layout/BasicProcessNew"/>
    <dgm:cxn modelId="{3BA9FFA6-DF92-4962-AF5F-252D494AA6DC}" type="presOf" srcId="{FBA0ABAD-5D06-4AAC-AA36-3517CA806D25}" destId="{5E720587-40BE-427F-B884-0B39BB73BEC3}" srcOrd="0" destOrd="0" presId="urn:microsoft.com/office/officeart/2016/7/layout/BasicProcessNew"/>
    <dgm:cxn modelId="{35C2CBCD-68D3-4495-BBF5-38BC14D3B2E9}" srcId="{E76B2FB5-E09E-4A8F-A6A2-42E35B9C081F}" destId="{6BCBE1F1-6B98-4A6C-8914-12ACCDDCA19B}" srcOrd="2" destOrd="0" parTransId="{A72AF61C-A702-415C-B61A-5E8500776161}" sibTransId="{14CFB58C-05FF-4595-8AEA-20284B0E3A7E}"/>
    <dgm:cxn modelId="{10A8857C-76E4-4AB6-8B38-F7D7D2F73BC2}" type="presParOf" srcId="{E10C5C34-FDFD-4A7B-89AE-3023B4B1670B}" destId="{7E23ADBA-53C4-4095-98B9-E4D70635FA9B}" srcOrd="0" destOrd="0" presId="urn:microsoft.com/office/officeart/2016/7/layout/BasicProcessNew"/>
    <dgm:cxn modelId="{9749A4AF-8FAE-48CF-94AD-367D44037CC1}" type="presParOf" srcId="{E10C5C34-FDFD-4A7B-89AE-3023B4B1670B}" destId="{AAA39420-05BE-42D5-B9D3-0247434BFA40}" srcOrd="1" destOrd="0" presId="urn:microsoft.com/office/officeart/2016/7/layout/BasicProcessNew"/>
    <dgm:cxn modelId="{F04738D7-F64C-4C2E-A6F4-210B8E229E30}" type="presParOf" srcId="{E10C5C34-FDFD-4A7B-89AE-3023B4B1670B}" destId="{5E720587-40BE-427F-B884-0B39BB73BEC3}" srcOrd="2" destOrd="0" presId="urn:microsoft.com/office/officeart/2016/7/layout/BasicProcessNew"/>
    <dgm:cxn modelId="{0383C65B-CB39-4CB2-B4B8-9CE61734D4B5}" type="presParOf" srcId="{E10C5C34-FDFD-4A7B-89AE-3023B4B1670B}" destId="{2D738E6D-9565-42D1-A658-21A048A2E3AA}" srcOrd="3" destOrd="0" presId="urn:microsoft.com/office/officeart/2016/7/layout/BasicProcessNew"/>
    <dgm:cxn modelId="{A944A01E-806D-4330-A22C-A9B2CA2C59BE}" type="presParOf" srcId="{E10C5C34-FDFD-4A7B-89AE-3023B4B1670B}" destId="{8E642F34-4F40-4B66-B153-0A571BDD7730}" srcOrd="4" destOrd="0" presId="urn:microsoft.com/office/officeart/2016/7/layout/BasicProcessNew"/>
    <dgm:cxn modelId="{0126A3D5-06AE-4A00-8646-CCF99376A49E}" type="presParOf" srcId="{E10C5C34-FDFD-4A7B-89AE-3023B4B1670B}" destId="{DFD1E604-62C7-4C25-A2BB-953C86B9AEEA}" srcOrd="5" destOrd="0" presId="urn:microsoft.com/office/officeart/2016/7/layout/BasicProcessNew"/>
    <dgm:cxn modelId="{2BD2BCE0-4110-4791-AA41-C670DACE4CDE}" type="presParOf" srcId="{E10C5C34-FDFD-4A7B-89AE-3023B4B1670B}" destId="{C9981D09-E6FD-439F-84CC-38271DCE3328}" srcOrd="6" destOrd="0" presId="urn:microsoft.com/office/officeart/2016/7/layout/BasicProcessNew"/>
    <dgm:cxn modelId="{6A0BE336-16ED-4E7D-BC2F-B7B9D7BF6289}" type="presParOf" srcId="{E10C5C34-FDFD-4A7B-89AE-3023B4B1670B}" destId="{ED97D5E0-0474-43ED-89B1-9E7EC539B460}" srcOrd="7" destOrd="0" presId="urn:microsoft.com/office/officeart/2016/7/layout/BasicProcessNew"/>
    <dgm:cxn modelId="{44C64167-DABA-465E-AE49-49DE891BAA8C}" type="presParOf" srcId="{E10C5C34-FDFD-4A7B-89AE-3023B4B1670B}" destId="{575DC529-F446-4DFB-BAAA-F3819234995C}" srcOrd="8" destOrd="0" presId="urn:microsoft.com/office/officeart/2016/7/layout/Basic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3ADBA-53C4-4095-98B9-E4D70635FA9B}">
      <dsp:nvSpPr>
        <dsp:cNvPr id="0" name=""/>
        <dsp:cNvSpPr/>
      </dsp:nvSpPr>
      <dsp:spPr>
        <a:xfrm>
          <a:off x="9495" y="0"/>
          <a:ext cx="3491815" cy="575049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dirty="0"/>
            <a:t>The following slides presentation are illustrative of instruction in how the landing page branding graphics will be edited and perfected including individual 9 pages drop down menu and hamburger menu that must be designed and coded as functional and operatable Hyperlinks-Redirection Pages.</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The branding landing page upper and lower panels are the blueprint and the foundation functionality of our website branding and must be presented and coded perfectly.</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Attention must be paid to Royal colors coordination details and must meet subliminal colors marketing and promotion psychology selling.</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Every panel and every page of the website design must also meet “Post Card” design for future SMS-MMS blast marketing to recruit Agents/Affiliates/Investors/Clients.</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E-commerce Products &amp; Services Individual Hyperlink-Redirection Panels-Pages from Hamburger menu and or drop-down must be created immediately along with landing page design and coding, each panel-page with “Title” flash-image on the center as shown on the illustrative slide and as noted next .</a:t>
          </a:r>
        </a:p>
      </dsp:txBody>
      <dsp:txXfrm>
        <a:off x="9495" y="0"/>
        <a:ext cx="3491815" cy="5750496"/>
      </dsp:txXfrm>
    </dsp:sp>
    <dsp:sp modelId="{5E720587-40BE-427F-B884-0B39BB73BEC3}">
      <dsp:nvSpPr>
        <dsp:cNvPr id="0" name=""/>
        <dsp:cNvSpPr/>
      </dsp:nvSpPr>
      <dsp:spPr>
        <a:xfrm>
          <a:off x="3549515" y="2753748"/>
          <a:ext cx="523772" cy="243000"/>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642F34-4F40-4B66-B153-0A571BDD7730}">
      <dsp:nvSpPr>
        <dsp:cNvPr id="0" name=""/>
        <dsp:cNvSpPr/>
      </dsp:nvSpPr>
      <dsp:spPr>
        <a:xfrm>
          <a:off x="4121492" y="0"/>
          <a:ext cx="3491815" cy="575049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dirty="0"/>
            <a:t>E-Commerce Products-Services Page-Panel Hyperlinks-Redirection Titles-Names.</a:t>
          </a:r>
        </a:p>
        <a:p>
          <a:pPr marL="0" lvl="0" indent="0" algn="ctr" defTabSz="488950">
            <a:lnSpc>
              <a:spcPct val="90000"/>
            </a:lnSpc>
            <a:spcBef>
              <a:spcPct val="0"/>
            </a:spcBef>
            <a:spcAft>
              <a:spcPct val="35000"/>
            </a:spcAft>
            <a:buNone/>
          </a:pPr>
          <a:r>
            <a:rPr lang="en-US" sz="1100" kern="1200" dirty="0"/>
            <a:t>As shown bellow on</a:t>
          </a:r>
        </a:p>
        <a:p>
          <a:pPr marL="0" lvl="0" indent="0" algn="ctr" defTabSz="488950">
            <a:lnSpc>
              <a:spcPct val="90000"/>
            </a:lnSpc>
            <a:spcBef>
              <a:spcPct val="0"/>
            </a:spcBef>
            <a:spcAft>
              <a:spcPct val="35000"/>
            </a:spcAft>
            <a:buNone/>
          </a:pPr>
          <a:r>
            <a:rPr lang="en-US" sz="1100" kern="1200" dirty="0"/>
            <a:t>Slide 9, Slide 10, Slide 11, Slide 12, Slide 13</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Approximately 72 + individual  Page with 3 to 6 Panel, illustrative examples are in</a:t>
          </a:r>
        </a:p>
        <a:p>
          <a:pPr marL="0" lvl="0" indent="0" algn="ctr" defTabSz="488950">
            <a:lnSpc>
              <a:spcPct val="90000"/>
            </a:lnSpc>
            <a:spcBef>
              <a:spcPct val="0"/>
            </a:spcBef>
            <a:spcAft>
              <a:spcPct val="35000"/>
            </a:spcAft>
            <a:buNone/>
          </a:pPr>
          <a:r>
            <a:rPr lang="en-US" sz="1100" kern="1200" dirty="0"/>
            <a:t>Slide 14, Slide 15, Slide 16 and 19</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landing page must be functional, operatable and be activated  as a website on it own immediately.</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AI Software Engineer-Developer-Coder will provide and deliver 100% Turnkey Platform with all required contents for products and Services Including  First Class Marketing and promotional  Video Presentation to B2B &amp; B2C</a:t>
          </a:r>
        </a:p>
        <a:p>
          <a:pPr marL="0" lvl="0" indent="0" algn="ctr" defTabSz="488950">
            <a:lnSpc>
              <a:spcPct val="90000"/>
            </a:lnSpc>
            <a:spcBef>
              <a:spcPct val="0"/>
            </a:spcBef>
            <a:spcAft>
              <a:spcPct val="35000"/>
            </a:spcAft>
            <a:buNone/>
          </a:pPr>
          <a:r>
            <a:rPr lang="en-US" sz="1100" kern="1200" dirty="0"/>
            <a:t>Real Estate YouTube Products &amp; Services Channels</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endParaRPr lang="en-US" sz="1100" kern="1200" dirty="0"/>
        </a:p>
      </dsp:txBody>
      <dsp:txXfrm>
        <a:off x="4121492" y="0"/>
        <a:ext cx="3491815" cy="5750496"/>
      </dsp:txXfrm>
    </dsp:sp>
    <dsp:sp modelId="{C9981D09-E6FD-439F-84CC-38271DCE3328}">
      <dsp:nvSpPr>
        <dsp:cNvPr id="0" name=""/>
        <dsp:cNvSpPr/>
      </dsp:nvSpPr>
      <dsp:spPr>
        <a:xfrm>
          <a:off x="7661512" y="2753748"/>
          <a:ext cx="523772" cy="243000"/>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5DC529-F446-4DFB-BAAA-F3819234995C}">
      <dsp:nvSpPr>
        <dsp:cNvPr id="0" name=""/>
        <dsp:cNvSpPr/>
      </dsp:nvSpPr>
      <dsp:spPr>
        <a:xfrm>
          <a:off x="8233489" y="264092"/>
          <a:ext cx="3491815" cy="522231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dirty="0"/>
            <a:t>17 Slides of informative  general instruction to develop and code branding landing page.</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2  Miscellaneous slides noting Royal Colors and small yacht to be utilized </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dirty="0"/>
            <a:t>All additional slides are for general detailed information  to start the project.</a:t>
          </a:r>
        </a:p>
        <a:p>
          <a:pPr marL="0" lvl="0" indent="0" algn="ctr" defTabSz="488950">
            <a:lnSpc>
              <a:spcPct val="90000"/>
            </a:lnSpc>
            <a:spcBef>
              <a:spcPct val="0"/>
            </a:spcBef>
            <a:spcAft>
              <a:spcPct val="35000"/>
            </a:spcAft>
            <a:buNone/>
          </a:pPr>
          <a:r>
            <a:rPr lang="en-US" sz="1100" kern="1200" dirty="0"/>
            <a:t>Additional General detail information will be provided and will be a part of the project at large.</a:t>
          </a:r>
        </a:p>
        <a:p>
          <a:pPr marL="0" lvl="0" indent="0" algn="ctr" defTabSz="488950">
            <a:lnSpc>
              <a:spcPct val="90000"/>
            </a:lnSpc>
            <a:spcBef>
              <a:spcPct val="0"/>
            </a:spcBef>
            <a:spcAft>
              <a:spcPct val="35000"/>
            </a:spcAft>
            <a:buNone/>
          </a:pPr>
          <a:endParaRPr lang="en-US" sz="1100" kern="1200" dirty="0"/>
        </a:p>
        <a:p>
          <a:pPr marL="0" lvl="0" indent="0" algn="ctr" defTabSz="488950">
            <a:lnSpc>
              <a:spcPct val="90000"/>
            </a:lnSpc>
            <a:spcBef>
              <a:spcPct val="0"/>
            </a:spcBef>
            <a:spcAft>
              <a:spcPct val="35000"/>
            </a:spcAft>
            <a:buNone/>
          </a:pPr>
          <a:r>
            <a:rPr lang="en-US" sz="1100" kern="1200" spc="25" dirty="0">
              <a:solidFill>
                <a:srgbClr val="181818"/>
              </a:solidFill>
              <a:effectLst/>
              <a:highlight>
                <a:srgbClr val="E9E9E9"/>
              </a:highlight>
              <a:latin typeface="Helvetica" panose="020B0604020202020204" pitchFamily="34" charset="0"/>
              <a:ea typeface="DengXian" panose="02010600030101010101" pitchFamily="2" charset="-122"/>
              <a:cs typeface="Times New Roman" panose="02020603050405020304" pitchFamily="18" charset="0"/>
            </a:rPr>
            <a:t>“A particularly important part of One Drive Realty is the IT person must have application design ability and deliver full "Application Design" and it includes Proprietary IDX-DFLX. and if you can achieve and deliver Proprietary IDX-DFLX software, your career may change completely with One Drive Realty Business Model. </a:t>
          </a:r>
        </a:p>
        <a:p>
          <a:pPr marL="0" lvl="0" indent="0" algn="ctr" defTabSz="488950">
            <a:lnSpc>
              <a:spcPct val="90000"/>
            </a:lnSpc>
            <a:spcBef>
              <a:spcPct val="0"/>
            </a:spcBef>
            <a:spcAft>
              <a:spcPct val="35000"/>
            </a:spcAft>
            <a:buNone/>
          </a:pPr>
          <a:endParaRPr lang="en-US" sz="1100" kern="1200" dirty="0">
            <a:effectLst/>
            <a:latin typeface="Aptos" panose="020B0004020202020204" pitchFamily="34" charset="0"/>
            <a:ea typeface="DengXian" panose="02010600030101010101" pitchFamily="2" charset="-122"/>
            <a:cs typeface="Times New Roman" panose="02020603050405020304" pitchFamily="18" charset="0"/>
          </a:endParaRPr>
        </a:p>
        <a:p>
          <a:pPr marL="0" lvl="0" indent="0" algn="ctr" defTabSz="488950">
            <a:lnSpc>
              <a:spcPct val="90000"/>
            </a:lnSpc>
            <a:spcBef>
              <a:spcPct val="0"/>
            </a:spcBef>
            <a:spcAft>
              <a:spcPct val="35000"/>
            </a:spcAft>
            <a:buNone/>
          </a:pPr>
          <a:r>
            <a:rPr lang="en-US" sz="1100" kern="1200" dirty="0">
              <a:effectLst/>
              <a:latin typeface="Aptos" panose="020B0004020202020204" pitchFamily="34" charset="0"/>
              <a:ea typeface="DengXian" panose="02010600030101010101" pitchFamily="2" charset="-122"/>
              <a:cs typeface="Times New Roman" panose="02020603050405020304" pitchFamily="18" charset="0"/>
            </a:rPr>
            <a:t>One Drive Realty </a:t>
          </a:r>
          <a:r>
            <a:rPr lang="en-US" sz="1100" kern="1200" spc="25" dirty="0">
              <a:solidFill>
                <a:srgbClr val="181818"/>
              </a:solidFill>
              <a:effectLst/>
              <a:highlight>
                <a:srgbClr val="E9E9E9"/>
              </a:highlight>
              <a:latin typeface="Helvetica" panose="020B0604020202020204" pitchFamily="34" charset="0"/>
              <a:ea typeface="DengXian" panose="02010600030101010101" pitchFamily="2" charset="-122"/>
              <a:cs typeface="Times New Roman" panose="02020603050405020304" pitchFamily="18" charset="0"/>
            </a:rPr>
            <a:t>Project IDX-DFLX is an AI-assisted workspace for full-stack, multiplatform app development in the cloud. With support for a broad range of frameworks, languages, and services, alongside integrations with Google and other platforms products, IDX-DFLX streamlines our development workflow so we can build and ship apps across platforms with speed, ease, and quality.</a:t>
          </a:r>
          <a:r>
            <a:rPr lang="en-US" sz="1100" kern="1200" dirty="0">
              <a:effectLst/>
              <a:latin typeface="Aptos" panose="020B0004020202020204" pitchFamily="34" charset="0"/>
              <a:ea typeface="DengXian" panose="02010600030101010101" pitchFamily="2" charset="-122"/>
              <a:cs typeface="Times New Roman" panose="02020603050405020304" pitchFamily="18" charset="0"/>
            </a:rPr>
            <a:t>”</a:t>
          </a:r>
          <a:endParaRPr lang="en-US" sz="1100" kern="1200" dirty="0"/>
        </a:p>
        <a:p>
          <a:pPr marL="0" lvl="0" indent="0" algn="ctr" defTabSz="488950">
            <a:lnSpc>
              <a:spcPct val="90000"/>
            </a:lnSpc>
            <a:spcBef>
              <a:spcPct val="0"/>
            </a:spcBef>
            <a:spcAft>
              <a:spcPct val="35000"/>
            </a:spcAft>
            <a:buNone/>
          </a:pPr>
          <a:endParaRPr lang="en-US" sz="1100" kern="1200" dirty="0"/>
        </a:p>
      </dsp:txBody>
      <dsp:txXfrm>
        <a:off x="8233489" y="264092"/>
        <a:ext cx="3491815" cy="5222311"/>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A65F5-5615-4652-A983-3F9253028445}" type="datetimeFigureOut">
              <a:rPr lang="en-US" smtClean="0"/>
              <a:t>10/5/2025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1DBEB-C8D0-4945-9FFA-997F1EEB7168}" type="slidenum">
              <a:rPr lang="en-US" smtClean="0"/>
              <a:t>‹#›</a:t>
            </a:fld>
            <a:endParaRPr lang="en-US" dirty="0"/>
          </a:p>
        </p:txBody>
      </p:sp>
    </p:spTree>
    <p:extLst>
      <p:ext uri="{BB962C8B-B14F-4D97-AF65-F5344CB8AC3E}">
        <p14:creationId xmlns:p14="http://schemas.microsoft.com/office/powerpoint/2010/main" val="3391056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read, understand and comprehend carefully the text. All and any question regarding any slide must include the slide and slide number.</a:t>
            </a:r>
          </a:p>
        </p:txBody>
      </p:sp>
      <p:sp>
        <p:nvSpPr>
          <p:cNvPr id="4" name="Slide Number Placeholder 3"/>
          <p:cNvSpPr>
            <a:spLocks noGrp="1"/>
          </p:cNvSpPr>
          <p:nvPr>
            <p:ph type="sldNum" sz="quarter" idx="5"/>
          </p:nvPr>
        </p:nvSpPr>
        <p:spPr/>
        <p:txBody>
          <a:bodyPr/>
          <a:lstStyle/>
          <a:p>
            <a:fld id="{9E41DBEB-C8D0-4945-9FFA-997F1EEB7168}" type="slidenum">
              <a:rPr lang="en-US" smtClean="0"/>
              <a:t>1</a:t>
            </a:fld>
            <a:endParaRPr lang="en-US" dirty="0"/>
          </a:p>
        </p:txBody>
      </p:sp>
    </p:spTree>
    <p:extLst>
      <p:ext uri="{BB962C8B-B14F-4D97-AF65-F5344CB8AC3E}">
        <p14:creationId xmlns:p14="http://schemas.microsoft.com/office/powerpoint/2010/main" val="2510275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the logo theme video on the right of this slide. See more visual explanation.</a:t>
            </a:r>
          </a:p>
        </p:txBody>
      </p:sp>
      <p:sp>
        <p:nvSpPr>
          <p:cNvPr id="4" name="Slide Number Placeholder 3"/>
          <p:cNvSpPr>
            <a:spLocks noGrp="1"/>
          </p:cNvSpPr>
          <p:nvPr>
            <p:ph type="sldNum" sz="quarter" idx="5"/>
          </p:nvPr>
        </p:nvSpPr>
        <p:spPr/>
        <p:txBody>
          <a:bodyPr/>
          <a:lstStyle/>
          <a:p>
            <a:fld id="{9E41DBEB-C8D0-4945-9FFA-997F1EEB7168}" type="slidenum">
              <a:rPr lang="en-US" smtClean="0"/>
              <a:t>12</a:t>
            </a:fld>
            <a:endParaRPr lang="en-US" dirty="0"/>
          </a:p>
        </p:txBody>
      </p:sp>
    </p:spTree>
    <p:extLst>
      <p:ext uri="{BB962C8B-B14F-4D97-AF65-F5344CB8AC3E}">
        <p14:creationId xmlns:p14="http://schemas.microsoft.com/office/powerpoint/2010/main" val="306571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image on this slide is copy from original formatting. You must pay attention to each explaining the logo theme editing and you must use the measurement grid to complete the logo them editing and pixels blocking/coding for agents/affiliates/b2b and b2c to insert logo, country-state flags, sports team banner or simple text as shown in Arabic and English. The logo theme will have watermarks pixel spacing blocked coded to parse logo or text or photos.</a:t>
            </a:r>
          </a:p>
        </p:txBody>
      </p:sp>
      <p:sp>
        <p:nvSpPr>
          <p:cNvPr id="4" name="Slide Number Placeholder 3"/>
          <p:cNvSpPr>
            <a:spLocks noGrp="1"/>
          </p:cNvSpPr>
          <p:nvPr>
            <p:ph type="sldNum" sz="quarter" idx="5"/>
          </p:nvPr>
        </p:nvSpPr>
        <p:spPr/>
        <p:txBody>
          <a:bodyPr/>
          <a:lstStyle/>
          <a:p>
            <a:fld id="{9E41DBEB-C8D0-4945-9FFA-997F1EEB7168}" type="slidenum">
              <a:rPr lang="en-US" smtClean="0"/>
              <a:t>13</a:t>
            </a:fld>
            <a:endParaRPr lang="en-US" dirty="0"/>
          </a:p>
        </p:txBody>
      </p:sp>
    </p:spTree>
    <p:extLst>
      <p:ext uri="{BB962C8B-B14F-4D97-AF65-F5344CB8AC3E}">
        <p14:creationId xmlns:p14="http://schemas.microsoft.com/office/powerpoint/2010/main" val="4052438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for all products and services that will be hyperlinked when clients click on the hamburger menu. After your review products-services Presentation, you will understand. I hope this will suffice for you in  how to create the e-commerce Store for all products and services pages instructions, sample is enclosed.</a:t>
            </a:r>
          </a:p>
        </p:txBody>
      </p:sp>
      <p:sp>
        <p:nvSpPr>
          <p:cNvPr id="4" name="Slide Number Placeholder 3"/>
          <p:cNvSpPr>
            <a:spLocks noGrp="1"/>
          </p:cNvSpPr>
          <p:nvPr>
            <p:ph type="sldNum" sz="quarter" idx="5"/>
          </p:nvPr>
        </p:nvSpPr>
        <p:spPr/>
        <p:txBody>
          <a:bodyPr/>
          <a:lstStyle/>
          <a:p>
            <a:fld id="{9E41DBEB-C8D0-4945-9FFA-997F1EEB7168}" type="slidenum">
              <a:rPr lang="en-US" smtClean="0"/>
              <a:t>14</a:t>
            </a:fld>
            <a:endParaRPr lang="en-US" dirty="0"/>
          </a:p>
        </p:txBody>
      </p:sp>
    </p:spTree>
    <p:extLst>
      <p:ext uri="{BB962C8B-B14F-4D97-AF65-F5344CB8AC3E}">
        <p14:creationId xmlns:p14="http://schemas.microsoft.com/office/powerpoint/2010/main" val="3049304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 Slide and following Slide  are instructions for landing page upper panel 9 Pages drop down links. Please pay attention to how each column is numbered to follow the landing page upper panel 9 menu Items. </a:t>
            </a:r>
          </a:p>
        </p:txBody>
      </p:sp>
      <p:sp>
        <p:nvSpPr>
          <p:cNvPr id="4" name="Slide Number Placeholder 3"/>
          <p:cNvSpPr>
            <a:spLocks noGrp="1"/>
          </p:cNvSpPr>
          <p:nvPr>
            <p:ph type="sldNum" sz="quarter" idx="5"/>
          </p:nvPr>
        </p:nvSpPr>
        <p:spPr/>
        <p:txBody>
          <a:bodyPr/>
          <a:lstStyle/>
          <a:p>
            <a:fld id="{9E41DBEB-C8D0-4945-9FFA-997F1EEB7168}" type="slidenum">
              <a:rPr lang="en-US" smtClean="0"/>
              <a:t>16</a:t>
            </a:fld>
            <a:endParaRPr lang="en-US" dirty="0"/>
          </a:p>
        </p:txBody>
      </p:sp>
    </p:spTree>
    <p:extLst>
      <p:ext uri="{BB962C8B-B14F-4D97-AF65-F5344CB8AC3E}">
        <p14:creationId xmlns:p14="http://schemas.microsoft.com/office/powerpoint/2010/main" val="2444982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continuation of the above slide and if you pay attention and you are creative, you will see and notice the simplicity of the graphics.</a:t>
            </a:r>
          </a:p>
        </p:txBody>
      </p:sp>
      <p:sp>
        <p:nvSpPr>
          <p:cNvPr id="4" name="Slide Number Placeholder 3"/>
          <p:cNvSpPr>
            <a:spLocks noGrp="1"/>
          </p:cNvSpPr>
          <p:nvPr>
            <p:ph type="sldNum" sz="quarter" idx="5"/>
          </p:nvPr>
        </p:nvSpPr>
        <p:spPr/>
        <p:txBody>
          <a:bodyPr/>
          <a:lstStyle/>
          <a:p>
            <a:fld id="{9E41DBEB-C8D0-4945-9FFA-997F1EEB7168}" type="slidenum">
              <a:rPr lang="en-US" smtClean="0"/>
              <a:t>17</a:t>
            </a:fld>
            <a:endParaRPr lang="en-US" dirty="0"/>
          </a:p>
        </p:txBody>
      </p:sp>
    </p:spTree>
    <p:extLst>
      <p:ext uri="{BB962C8B-B14F-4D97-AF65-F5344CB8AC3E}">
        <p14:creationId xmlns:p14="http://schemas.microsoft.com/office/powerpoint/2010/main" val="2936199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for instructions of how the landing page bottom panel hyperlinks, and it must be contoured and spaced the same as the upper panel of the lancing page. Th small equal housing logo icon must be enlarged enough to be visual, and it should show just like the decagon under the flash we support GG. Board members flash to be moved to the left and connect with us should be moved to the right, and flash shapes must be of equal size and the text must be perfect and readable and enhanced. Again use perfect royal colors mix to enhance presentation and subliminal color marketing psychology.</a:t>
            </a:r>
          </a:p>
        </p:txBody>
      </p:sp>
      <p:sp>
        <p:nvSpPr>
          <p:cNvPr id="4" name="Slide Number Placeholder 3"/>
          <p:cNvSpPr>
            <a:spLocks noGrp="1"/>
          </p:cNvSpPr>
          <p:nvPr>
            <p:ph type="sldNum" sz="quarter" idx="5"/>
          </p:nvPr>
        </p:nvSpPr>
        <p:spPr/>
        <p:txBody>
          <a:bodyPr/>
          <a:lstStyle/>
          <a:p>
            <a:fld id="{9E41DBEB-C8D0-4945-9FFA-997F1EEB7168}" type="slidenum">
              <a:rPr lang="en-US" smtClean="0"/>
              <a:t>18</a:t>
            </a:fld>
            <a:endParaRPr lang="en-US" dirty="0"/>
          </a:p>
        </p:txBody>
      </p:sp>
    </p:spTree>
    <p:extLst>
      <p:ext uri="{BB962C8B-B14F-4D97-AF65-F5344CB8AC3E}">
        <p14:creationId xmlns:p14="http://schemas.microsoft.com/office/powerpoint/2010/main" val="1649124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for illustrative explanation sharing presentation only and it should not be construed as directive instruction.</a:t>
            </a:r>
          </a:p>
        </p:txBody>
      </p:sp>
      <p:sp>
        <p:nvSpPr>
          <p:cNvPr id="4" name="Slide Number Placeholder 3"/>
          <p:cNvSpPr>
            <a:spLocks noGrp="1"/>
          </p:cNvSpPr>
          <p:nvPr>
            <p:ph type="sldNum" sz="quarter" idx="5"/>
          </p:nvPr>
        </p:nvSpPr>
        <p:spPr/>
        <p:txBody>
          <a:bodyPr/>
          <a:lstStyle/>
          <a:p>
            <a:fld id="{9E41DBEB-C8D0-4945-9FFA-997F1EEB7168}" type="slidenum">
              <a:rPr lang="en-US" smtClean="0"/>
              <a:t>19</a:t>
            </a:fld>
            <a:endParaRPr lang="en-US" dirty="0"/>
          </a:p>
        </p:txBody>
      </p:sp>
    </p:spTree>
    <p:extLst>
      <p:ext uri="{BB962C8B-B14F-4D97-AF65-F5344CB8AC3E}">
        <p14:creationId xmlns:p14="http://schemas.microsoft.com/office/powerpoint/2010/main" val="3155198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This slide if for illustration only and instruction covered above.</a:t>
            </a:r>
          </a:p>
          <a:p>
            <a:endParaRPr lang="en-US" dirty="0"/>
          </a:p>
        </p:txBody>
      </p:sp>
      <p:sp>
        <p:nvSpPr>
          <p:cNvPr id="4" name="Slide Number Placeholder 3"/>
          <p:cNvSpPr>
            <a:spLocks noGrp="1"/>
          </p:cNvSpPr>
          <p:nvPr>
            <p:ph type="sldNum" sz="quarter" idx="5"/>
          </p:nvPr>
        </p:nvSpPr>
        <p:spPr/>
        <p:txBody>
          <a:bodyPr/>
          <a:lstStyle/>
          <a:p>
            <a:fld id="{9E41DBEB-C8D0-4945-9FFA-997F1EEB7168}" type="slidenum">
              <a:rPr lang="en-US" smtClean="0"/>
              <a:t>20</a:t>
            </a:fld>
            <a:endParaRPr lang="en-US" dirty="0"/>
          </a:p>
        </p:txBody>
      </p:sp>
    </p:spTree>
    <p:extLst>
      <p:ext uri="{BB962C8B-B14F-4D97-AF65-F5344CB8AC3E}">
        <p14:creationId xmlns:p14="http://schemas.microsoft.com/office/powerpoint/2010/main" val="855839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if for illustration only and instruction covered above.</a:t>
            </a:r>
          </a:p>
        </p:txBody>
      </p:sp>
      <p:sp>
        <p:nvSpPr>
          <p:cNvPr id="4" name="Slide Number Placeholder 3"/>
          <p:cNvSpPr>
            <a:spLocks noGrp="1"/>
          </p:cNvSpPr>
          <p:nvPr>
            <p:ph type="sldNum" sz="quarter" idx="5"/>
          </p:nvPr>
        </p:nvSpPr>
        <p:spPr/>
        <p:txBody>
          <a:bodyPr/>
          <a:lstStyle/>
          <a:p>
            <a:fld id="{9E41DBEB-C8D0-4945-9FFA-997F1EEB7168}" type="slidenum">
              <a:rPr lang="en-US" smtClean="0"/>
              <a:t>21</a:t>
            </a:fld>
            <a:endParaRPr lang="en-US" dirty="0"/>
          </a:p>
        </p:txBody>
      </p:sp>
    </p:spTree>
    <p:extLst>
      <p:ext uri="{BB962C8B-B14F-4D97-AF65-F5344CB8AC3E}">
        <p14:creationId xmlns:p14="http://schemas.microsoft.com/office/powerpoint/2010/main" val="3407023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the instruction of how the 25 Residential plans will be edited and will be presented as digital flyer flip video and slide presentation whenever required.</a:t>
            </a:r>
          </a:p>
        </p:txBody>
      </p:sp>
      <p:sp>
        <p:nvSpPr>
          <p:cNvPr id="4" name="Slide Number Placeholder 3"/>
          <p:cNvSpPr>
            <a:spLocks noGrp="1"/>
          </p:cNvSpPr>
          <p:nvPr>
            <p:ph type="sldNum" sz="quarter" idx="5"/>
          </p:nvPr>
        </p:nvSpPr>
        <p:spPr/>
        <p:txBody>
          <a:bodyPr/>
          <a:lstStyle/>
          <a:p>
            <a:fld id="{9E41DBEB-C8D0-4945-9FFA-997F1EEB7168}" type="slidenum">
              <a:rPr lang="en-US" smtClean="0"/>
              <a:t>22</a:t>
            </a:fld>
            <a:endParaRPr lang="en-US" dirty="0"/>
          </a:p>
        </p:txBody>
      </p:sp>
    </p:spTree>
    <p:extLst>
      <p:ext uri="{BB962C8B-B14F-4D97-AF65-F5344CB8AC3E}">
        <p14:creationId xmlns:p14="http://schemas.microsoft.com/office/powerpoint/2010/main" val="140003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photo must be photos hoped first perfectly to be background for the lancing page top panel.  The mountain must be repositioned  to enlarge the beach and move perfectly to center where the Real Estate Logo will be imposed on the large gray area with the birds wings just above the Cliff.</a:t>
            </a:r>
          </a:p>
        </p:txBody>
      </p:sp>
      <p:sp>
        <p:nvSpPr>
          <p:cNvPr id="4" name="Slide Number Placeholder 3"/>
          <p:cNvSpPr>
            <a:spLocks noGrp="1"/>
          </p:cNvSpPr>
          <p:nvPr>
            <p:ph type="sldNum" sz="quarter" idx="5"/>
          </p:nvPr>
        </p:nvSpPr>
        <p:spPr/>
        <p:txBody>
          <a:bodyPr/>
          <a:lstStyle/>
          <a:p>
            <a:fld id="{9E41DBEB-C8D0-4945-9FFA-997F1EEB7168}" type="slidenum">
              <a:rPr lang="en-US" smtClean="0"/>
              <a:t>2</a:t>
            </a:fld>
            <a:endParaRPr lang="en-US" dirty="0"/>
          </a:p>
        </p:txBody>
      </p:sp>
    </p:spTree>
    <p:extLst>
      <p:ext uri="{BB962C8B-B14F-4D97-AF65-F5344CB8AC3E}">
        <p14:creationId xmlns:p14="http://schemas.microsoft.com/office/powerpoint/2010/main" val="2959231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Drive Realty utilize subliminal colors marketing psychology, all menu shapes and products and services background colors must be deployed from this Royal Colors, the graphic designer must be proficient in color coordination presentation including Font Texts to be perfect and easy to read visually.</a:t>
            </a:r>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CB1BFBC5-1CAC-4EF3-859A-FC83F2A280E9}"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23</a:t>
            </a:fld>
            <a:endParaRPr kumimoji="0" lang="en-US"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852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the yacht photo and it colors are perfect before you impose it  on the top panel of the landing page. It must point perfectly to the domain name between the birds.</a:t>
            </a:r>
          </a:p>
        </p:txBody>
      </p:sp>
      <p:sp>
        <p:nvSpPr>
          <p:cNvPr id="4" name="Slide Number Placeholder 3"/>
          <p:cNvSpPr>
            <a:spLocks noGrp="1"/>
          </p:cNvSpPr>
          <p:nvPr>
            <p:ph type="sldNum" sz="quarter" idx="5"/>
          </p:nvPr>
        </p:nvSpPr>
        <p:spPr/>
        <p:txBody>
          <a:bodyPr/>
          <a:lstStyle/>
          <a:p>
            <a:fld id="{9E41DBEB-C8D0-4945-9FFA-997F1EEB7168}" type="slidenum">
              <a:rPr lang="en-US" smtClean="0"/>
              <a:t>24</a:t>
            </a:fld>
            <a:endParaRPr lang="en-US" dirty="0"/>
          </a:p>
        </p:txBody>
      </p:sp>
    </p:spTree>
    <p:extLst>
      <p:ext uri="{BB962C8B-B14F-4D97-AF65-F5344CB8AC3E}">
        <p14:creationId xmlns:p14="http://schemas.microsoft.com/office/powerpoint/2010/main" val="2237663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p:spPr>
      </p:sp>
      <p:sp>
        <p:nvSpPr>
          <p:cNvPr id="3" name="Notes Placeholder 2"/>
          <p:cNvSpPr>
            <a:spLocks noGrp="1"/>
          </p:cNvSpPr>
          <p:nvPr>
            <p:ph type="body" idx="1"/>
          </p:nvPr>
        </p:nvSpPr>
        <p:spPr/>
        <p:txBody>
          <a:bodyPr/>
          <a:lstStyle/>
          <a:p>
            <a:r>
              <a:rPr lang="en-US" dirty="0"/>
              <a:t>Stakeholders Company Partners: Title &amp; Escrow, Real Estate Firms/Agents, Government Agencies</a:t>
            </a:r>
          </a:p>
        </p:txBody>
      </p:sp>
      <p:sp>
        <p:nvSpPr>
          <p:cNvPr id="4" name="Slide Number Placeholder 3"/>
          <p:cNvSpPr>
            <a:spLocks noGrp="1"/>
          </p:cNvSpPr>
          <p:nvPr>
            <p:ph type="sldNum" sz="quarter" idx="5"/>
          </p:nvPr>
        </p:nvSpPr>
        <p:spPr/>
        <p:txBody>
          <a:bodyPr/>
          <a:lstStyle/>
          <a:p>
            <a:fld id="{786CB769-594E-49E2-B3F7-5803AEBD3271}" type="slidenum">
              <a:rPr lang="en-US" smtClean="0"/>
              <a:t>25</a:t>
            </a:fld>
            <a:endParaRPr lang="en-US" dirty="0"/>
          </a:p>
        </p:txBody>
      </p:sp>
    </p:spTree>
    <p:extLst>
      <p:ext uri="{BB962C8B-B14F-4D97-AF65-F5344CB8AC3E}">
        <p14:creationId xmlns:p14="http://schemas.microsoft.com/office/powerpoint/2010/main" val="2937955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p:spPr>
      </p:sp>
      <p:sp>
        <p:nvSpPr>
          <p:cNvPr id="3" name="Notes Placeholder 2"/>
          <p:cNvSpPr>
            <a:spLocks noGrp="1"/>
          </p:cNvSpPr>
          <p:nvPr>
            <p:ph type="body" idx="1"/>
          </p:nvPr>
        </p:nvSpPr>
        <p:spPr/>
        <p:txBody>
          <a:bodyPr/>
          <a:lstStyle/>
          <a:p>
            <a:r>
              <a:rPr lang="en-US" dirty="0"/>
              <a:t>Stakeholders Washington State Active &amp; Inactive Real Estate Licensees.</a:t>
            </a:r>
          </a:p>
        </p:txBody>
      </p:sp>
      <p:sp>
        <p:nvSpPr>
          <p:cNvPr id="4" name="Slide Number Placeholder 3"/>
          <p:cNvSpPr>
            <a:spLocks noGrp="1"/>
          </p:cNvSpPr>
          <p:nvPr>
            <p:ph type="sldNum" sz="quarter" idx="5"/>
          </p:nvPr>
        </p:nvSpPr>
        <p:spPr/>
        <p:txBody>
          <a:bodyPr/>
          <a:lstStyle/>
          <a:p>
            <a:fld id="{786CB769-594E-49E2-B3F7-5803AEBD3271}" type="slidenum">
              <a:rPr lang="en-US" smtClean="0"/>
              <a:t>26</a:t>
            </a:fld>
            <a:endParaRPr lang="en-US" dirty="0"/>
          </a:p>
        </p:txBody>
      </p:sp>
    </p:spTree>
    <p:extLst>
      <p:ext uri="{BB962C8B-B14F-4D97-AF65-F5344CB8AC3E}">
        <p14:creationId xmlns:p14="http://schemas.microsoft.com/office/powerpoint/2010/main" val="444730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CYPS-IDX-DFLX proprietary software application from camera to MLS to Advertising Agencies website and so 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41DBEB-C8D0-4945-9FFA-997F1EEB716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86987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screen is an illustration of how CYPS application software will be coded and integrated to IDX-DFLX.  Electronic relay box screens.</a:t>
            </a:r>
          </a:p>
        </p:txBody>
      </p:sp>
      <p:sp>
        <p:nvSpPr>
          <p:cNvPr id="4" name="Slide Number Placeholder 3"/>
          <p:cNvSpPr>
            <a:spLocks noGrp="1"/>
          </p:cNvSpPr>
          <p:nvPr>
            <p:ph type="sldNum" sz="quarter" idx="5"/>
          </p:nvPr>
        </p:nvSpPr>
        <p:spPr/>
        <p:txBody>
          <a:bodyPr/>
          <a:lstStyle/>
          <a:p>
            <a:fld id="{9E41DBEB-C8D0-4945-9FFA-997F1EEB7168}" type="slidenum">
              <a:rPr lang="en-US" smtClean="0"/>
              <a:t>28</a:t>
            </a:fld>
            <a:endParaRPr lang="en-US" dirty="0"/>
          </a:p>
        </p:txBody>
      </p:sp>
    </p:spTree>
    <p:extLst>
      <p:ext uri="{BB962C8B-B14F-4D97-AF65-F5344CB8AC3E}">
        <p14:creationId xmlns:p14="http://schemas.microsoft.com/office/powerpoint/2010/main" val="2379447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25 thru slide 28 includes expertise of IT Freelancer service Provider.</a:t>
            </a:r>
          </a:p>
        </p:txBody>
      </p:sp>
      <p:sp>
        <p:nvSpPr>
          <p:cNvPr id="4" name="Slide Number Placeholder 3"/>
          <p:cNvSpPr>
            <a:spLocks noGrp="1"/>
          </p:cNvSpPr>
          <p:nvPr>
            <p:ph type="sldNum" sz="quarter" idx="5"/>
          </p:nvPr>
        </p:nvSpPr>
        <p:spPr/>
        <p:txBody>
          <a:bodyPr/>
          <a:lstStyle/>
          <a:p>
            <a:fld id="{9E41DBEB-C8D0-4945-9FFA-997F1EEB7168}" type="slidenum">
              <a:rPr lang="en-US" smtClean="0"/>
              <a:t>29</a:t>
            </a:fld>
            <a:endParaRPr lang="en-US" dirty="0"/>
          </a:p>
        </p:txBody>
      </p:sp>
    </p:spTree>
    <p:extLst>
      <p:ext uri="{BB962C8B-B14F-4D97-AF65-F5344CB8AC3E}">
        <p14:creationId xmlns:p14="http://schemas.microsoft.com/office/powerpoint/2010/main" val="3377811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thru following slides with 2 logos are part of contents for Agents/Affiliates Onboarding disclosure.</a:t>
            </a:r>
          </a:p>
        </p:txBody>
      </p:sp>
      <p:sp>
        <p:nvSpPr>
          <p:cNvPr id="4" name="Slide Number Placeholder 3"/>
          <p:cNvSpPr>
            <a:spLocks noGrp="1"/>
          </p:cNvSpPr>
          <p:nvPr>
            <p:ph type="sldNum" sz="quarter" idx="5"/>
          </p:nvPr>
        </p:nvSpPr>
        <p:spPr/>
        <p:txBody>
          <a:bodyPr/>
          <a:lstStyle/>
          <a:p>
            <a:fld id="{9E41DBEB-C8D0-4945-9FFA-997F1EEB7168}" type="slidenum">
              <a:rPr lang="en-US" smtClean="0"/>
              <a:t>33</a:t>
            </a:fld>
            <a:endParaRPr lang="en-US" dirty="0"/>
          </a:p>
        </p:txBody>
      </p:sp>
    </p:spTree>
    <p:extLst>
      <p:ext uri="{BB962C8B-B14F-4D97-AF65-F5344CB8AC3E}">
        <p14:creationId xmlns:p14="http://schemas.microsoft.com/office/powerpoint/2010/main" val="396883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edit and perfect slide 1, you will impose the Real Estate Logo Perfectly on the mountain. The 9 pages menu must be placed in a curve way perfectly spaced after you perfect ditting the shame as noted in other document.</a:t>
            </a:r>
          </a:p>
        </p:txBody>
      </p:sp>
      <p:sp>
        <p:nvSpPr>
          <p:cNvPr id="4" name="Slide Number Placeholder 3"/>
          <p:cNvSpPr>
            <a:spLocks noGrp="1"/>
          </p:cNvSpPr>
          <p:nvPr>
            <p:ph type="sldNum" sz="quarter" idx="5"/>
          </p:nvPr>
        </p:nvSpPr>
        <p:spPr/>
        <p:txBody>
          <a:bodyPr/>
          <a:lstStyle/>
          <a:p>
            <a:fld id="{9E41DBEB-C8D0-4945-9FFA-997F1EEB7168}" type="slidenum">
              <a:rPr lang="en-US" smtClean="0"/>
              <a:t>4</a:t>
            </a:fld>
            <a:endParaRPr lang="en-US" dirty="0"/>
          </a:p>
        </p:txBody>
      </p:sp>
    </p:spTree>
    <p:extLst>
      <p:ext uri="{BB962C8B-B14F-4D97-AF65-F5344CB8AC3E}">
        <p14:creationId xmlns:p14="http://schemas.microsoft.com/office/powerpoint/2010/main" val="1918911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how the final landing page upper template should look and the flash menu title colors mix should be improved</a:t>
            </a:r>
          </a:p>
        </p:txBody>
      </p:sp>
      <p:sp>
        <p:nvSpPr>
          <p:cNvPr id="4" name="Slide Number Placeholder 3"/>
          <p:cNvSpPr>
            <a:spLocks noGrp="1"/>
          </p:cNvSpPr>
          <p:nvPr>
            <p:ph type="sldNum" sz="quarter" idx="5"/>
          </p:nvPr>
        </p:nvSpPr>
        <p:spPr/>
        <p:txBody>
          <a:bodyPr/>
          <a:lstStyle/>
          <a:p>
            <a:fld id="{9E41DBEB-C8D0-4945-9FFA-997F1EEB7168}" type="slidenum">
              <a:rPr lang="en-US" smtClean="0"/>
              <a:t>6</a:t>
            </a:fld>
            <a:endParaRPr lang="en-US" dirty="0"/>
          </a:p>
        </p:txBody>
      </p:sp>
    </p:spTree>
    <p:extLst>
      <p:ext uri="{BB962C8B-B14F-4D97-AF65-F5344CB8AC3E}">
        <p14:creationId xmlns:p14="http://schemas.microsoft.com/office/powerpoint/2010/main" val="88556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home/landing final look with perfect improvement to the Arabic Kalima perfected on both upper and lower panel The 6 center building products are our exclusive feature products. The nightside box with luxury residential phot will feature other luxury homes photos like video/slide presentation of all oof our residential </a:t>
            </a:r>
            <a:r>
              <a:rPr lang="en-US" dirty="0" err="1"/>
              <a:t>lucury</a:t>
            </a:r>
            <a:r>
              <a:rPr lang="en-US" dirty="0"/>
              <a:t> photos and these box must show in all of the website other templates </a:t>
            </a:r>
          </a:p>
        </p:txBody>
      </p:sp>
      <p:sp>
        <p:nvSpPr>
          <p:cNvPr id="4" name="Slide Number Placeholder 3"/>
          <p:cNvSpPr>
            <a:spLocks noGrp="1"/>
          </p:cNvSpPr>
          <p:nvPr>
            <p:ph type="sldNum" sz="quarter" idx="5"/>
          </p:nvPr>
        </p:nvSpPr>
        <p:spPr/>
        <p:txBody>
          <a:bodyPr/>
          <a:lstStyle/>
          <a:p>
            <a:fld id="{9E41DBEB-C8D0-4945-9FFA-997F1EEB7168}" type="slidenum">
              <a:rPr lang="en-US" smtClean="0"/>
              <a:t>7</a:t>
            </a:fld>
            <a:endParaRPr lang="en-US" dirty="0"/>
          </a:p>
        </p:txBody>
      </p:sp>
    </p:spTree>
    <p:extLst>
      <p:ext uri="{BB962C8B-B14F-4D97-AF65-F5344CB8AC3E}">
        <p14:creationId xmlns:p14="http://schemas.microsoft.com/office/powerpoint/2010/main" val="538426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to the hamburger menu dropdown please, any time the visitor click on the Hamburger small icon on any of all other website panels, the hamburger menu dropdown </a:t>
            </a:r>
            <a:r>
              <a:rPr lang="en-US" dirty="0" err="1"/>
              <a:t>hyplerlinks</a:t>
            </a:r>
            <a:r>
              <a:rPr lang="en-US" dirty="0"/>
              <a:t> will show and the dropdown should all be hyperlinked to appropriate panel information, so the visitor will not be bored and the </a:t>
            </a:r>
            <a:r>
              <a:rPr lang="en-US" dirty="0" err="1"/>
              <a:t>vistor</a:t>
            </a:r>
            <a:r>
              <a:rPr lang="en-US" dirty="0"/>
              <a:t> will act upon the information they read and will participate and or purchase products or services.</a:t>
            </a:r>
          </a:p>
        </p:txBody>
      </p:sp>
      <p:sp>
        <p:nvSpPr>
          <p:cNvPr id="4" name="Slide Number Placeholder 3"/>
          <p:cNvSpPr>
            <a:spLocks noGrp="1"/>
          </p:cNvSpPr>
          <p:nvPr>
            <p:ph type="sldNum" sz="quarter" idx="5"/>
          </p:nvPr>
        </p:nvSpPr>
        <p:spPr/>
        <p:txBody>
          <a:bodyPr/>
          <a:lstStyle/>
          <a:p>
            <a:fld id="{9E41DBEB-C8D0-4945-9FFA-997F1EEB7168}" type="slidenum">
              <a:rPr lang="en-US" smtClean="0"/>
              <a:t>8</a:t>
            </a:fld>
            <a:endParaRPr lang="en-US" dirty="0"/>
          </a:p>
        </p:txBody>
      </p:sp>
    </p:spTree>
    <p:extLst>
      <p:ext uri="{BB962C8B-B14F-4D97-AF65-F5344CB8AC3E}">
        <p14:creationId xmlns:p14="http://schemas.microsoft.com/office/powerpoint/2010/main" val="3189956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Arabic KALIMA must be perfected to be embedded / sandwiched between ocean water, and it must be subconsciously readable. </a:t>
            </a:r>
          </a:p>
        </p:txBody>
      </p:sp>
      <p:sp>
        <p:nvSpPr>
          <p:cNvPr id="4" name="Slide Number Placeholder 3"/>
          <p:cNvSpPr>
            <a:spLocks noGrp="1"/>
          </p:cNvSpPr>
          <p:nvPr>
            <p:ph type="sldNum" sz="quarter" idx="5"/>
          </p:nvPr>
        </p:nvSpPr>
        <p:spPr/>
        <p:txBody>
          <a:bodyPr/>
          <a:lstStyle/>
          <a:p>
            <a:fld id="{9E41DBEB-C8D0-4945-9FFA-997F1EEB7168}" type="slidenum">
              <a:rPr lang="en-US" smtClean="0"/>
              <a:t>9</a:t>
            </a:fld>
            <a:endParaRPr lang="en-US" dirty="0"/>
          </a:p>
        </p:txBody>
      </p:sp>
    </p:spTree>
    <p:extLst>
      <p:ext uri="{BB962C8B-B14F-4D97-AF65-F5344CB8AC3E}">
        <p14:creationId xmlns:p14="http://schemas.microsoft.com/office/powerpoint/2010/main" val="2183848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other website panel will have 5 or 6 boxes panels with typeset information as noted on this slide, always make sure the </a:t>
            </a:r>
            <a:r>
              <a:rPr lang="en-US" dirty="0" err="1"/>
              <a:t>hypelinds</a:t>
            </a:r>
            <a:r>
              <a:rPr lang="en-US" dirty="0"/>
              <a:t> on each box are actionable hyperlinks to sell products or services. Please adapt the colors coordination from the </a:t>
            </a:r>
            <a:r>
              <a:rPr lang="en-US"/>
              <a:t>video shared with you.</a:t>
            </a:r>
            <a:endParaRPr lang="en-US" dirty="0"/>
          </a:p>
        </p:txBody>
      </p:sp>
      <p:sp>
        <p:nvSpPr>
          <p:cNvPr id="4" name="Slide Number Placeholder 3"/>
          <p:cNvSpPr>
            <a:spLocks noGrp="1"/>
          </p:cNvSpPr>
          <p:nvPr>
            <p:ph type="sldNum" sz="quarter" idx="5"/>
          </p:nvPr>
        </p:nvSpPr>
        <p:spPr/>
        <p:txBody>
          <a:bodyPr/>
          <a:lstStyle/>
          <a:p>
            <a:fld id="{9E41DBEB-C8D0-4945-9FFA-997F1EEB7168}" type="slidenum">
              <a:rPr lang="en-US" smtClean="0"/>
              <a:t>10</a:t>
            </a:fld>
            <a:endParaRPr lang="en-US" dirty="0"/>
          </a:p>
        </p:txBody>
      </p:sp>
    </p:spTree>
    <p:extLst>
      <p:ext uri="{BB962C8B-B14F-4D97-AF65-F5344CB8AC3E}">
        <p14:creationId xmlns:p14="http://schemas.microsoft.com/office/powerpoint/2010/main" val="270828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temporary logo that you can use after removing white background color, and when you complete logo theme editing improvement, you will replace it with the final One.</a:t>
            </a:r>
          </a:p>
        </p:txBody>
      </p:sp>
      <p:sp>
        <p:nvSpPr>
          <p:cNvPr id="4" name="Slide Number Placeholder 3"/>
          <p:cNvSpPr>
            <a:spLocks noGrp="1"/>
          </p:cNvSpPr>
          <p:nvPr>
            <p:ph type="sldNum" sz="quarter" idx="5"/>
          </p:nvPr>
        </p:nvSpPr>
        <p:spPr/>
        <p:txBody>
          <a:bodyPr/>
          <a:lstStyle/>
          <a:p>
            <a:fld id="{9E41DBEB-C8D0-4945-9FFA-997F1EEB7168}" type="slidenum">
              <a:rPr lang="en-US" smtClean="0"/>
              <a:t>11</a:t>
            </a:fld>
            <a:endParaRPr lang="en-US" dirty="0"/>
          </a:p>
        </p:txBody>
      </p:sp>
    </p:spTree>
    <p:extLst>
      <p:ext uri="{BB962C8B-B14F-4D97-AF65-F5344CB8AC3E}">
        <p14:creationId xmlns:p14="http://schemas.microsoft.com/office/powerpoint/2010/main" val="218658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0CD5-8641-4136-9820-012DBBA055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51E43E-4B8A-C0A9-E088-3491A9364F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F715DC-A55A-CDB3-AACF-CAB2828559DA}"/>
              </a:ext>
            </a:extLst>
          </p:cNvPr>
          <p:cNvSpPr>
            <a:spLocks noGrp="1"/>
          </p:cNvSpPr>
          <p:nvPr>
            <p:ph type="dt" sz="half" idx="10"/>
          </p:nvPr>
        </p:nvSpPr>
        <p:spPr/>
        <p:txBody>
          <a:bodyPr/>
          <a:lstStyle/>
          <a:p>
            <a:fld id="{ECAE70E6-629F-4E23-9840-D3B066D209D1}" type="datetime1">
              <a:rPr lang="en-US" smtClean="0"/>
              <a:t>10/5/2025</a:t>
            </a:fld>
            <a:endParaRPr lang="en-US" dirty="0"/>
          </a:p>
        </p:txBody>
      </p:sp>
      <p:sp>
        <p:nvSpPr>
          <p:cNvPr id="5" name="Footer Placeholder 4">
            <a:extLst>
              <a:ext uri="{FF2B5EF4-FFF2-40B4-BE49-F238E27FC236}">
                <a16:creationId xmlns:a16="http://schemas.microsoft.com/office/drawing/2014/main" id="{AB8F0F3F-611B-4B01-602D-77B3894FFAF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66CA03-38A8-39A1-880A-51C9947DEF21}"/>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2814971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0C61-85A5-0EE9-9008-8D24ACFA35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790533-913A-2D47-0EC1-8ABA8993D3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92879-7C21-8AAF-0DF2-5254C4D8DF89}"/>
              </a:ext>
            </a:extLst>
          </p:cNvPr>
          <p:cNvSpPr>
            <a:spLocks noGrp="1"/>
          </p:cNvSpPr>
          <p:nvPr>
            <p:ph type="dt" sz="half" idx="10"/>
          </p:nvPr>
        </p:nvSpPr>
        <p:spPr/>
        <p:txBody>
          <a:bodyPr/>
          <a:lstStyle/>
          <a:p>
            <a:fld id="{1365E7A4-7248-443C-B226-D21BFC98673E}" type="datetime1">
              <a:rPr lang="en-US" smtClean="0"/>
              <a:t>10/5/2025</a:t>
            </a:fld>
            <a:endParaRPr lang="en-US" dirty="0"/>
          </a:p>
        </p:txBody>
      </p:sp>
      <p:sp>
        <p:nvSpPr>
          <p:cNvPr id="5" name="Footer Placeholder 4">
            <a:extLst>
              <a:ext uri="{FF2B5EF4-FFF2-40B4-BE49-F238E27FC236}">
                <a16:creationId xmlns:a16="http://schemas.microsoft.com/office/drawing/2014/main" id="{F5F075EB-4C63-37ED-37E9-378A8996BB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EB526A-614D-70C8-8E13-559F8FE1D5CB}"/>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176206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32CDD-8C8C-1A44-5764-33F8839CA7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130EB-DCD1-E53F-45C2-8CC691D391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F8CFC-5415-7514-429A-55F05D7CBACB}"/>
              </a:ext>
            </a:extLst>
          </p:cNvPr>
          <p:cNvSpPr>
            <a:spLocks noGrp="1"/>
          </p:cNvSpPr>
          <p:nvPr>
            <p:ph type="dt" sz="half" idx="10"/>
          </p:nvPr>
        </p:nvSpPr>
        <p:spPr/>
        <p:txBody>
          <a:bodyPr/>
          <a:lstStyle/>
          <a:p>
            <a:fld id="{C5408DA3-EE49-4CCF-B72A-7BCD14839FA5}" type="datetime1">
              <a:rPr lang="en-US" smtClean="0"/>
              <a:t>10/5/2025</a:t>
            </a:fld>
            <a:endParaRPr lang="en-US" dirty="0"/>
          </a:p>
        </p:txBody>
      </p:sp>
      <p:sp>
        <p:nvSpPr>
          <p:cNvPr id="5" name="Footer Placeholder 4">
            <a:extLst>
              <a:ext uri="{FF2B5EF4-FFF2-40B4-BE49-F238E27FC236}">
                <a16:creationId xmlns:a16="http://schemas.microsoft.com/office/drawing/2014/main" id="{59BEE08E-295E-7494-5459-A13DBD34CC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CC2598-9E4E-D35E-64A3-5F50846E3335}"/>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2255083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F239C4D-96F4-4E73-9839-95F4FF5F9373}" type="datetime1">
              <a:rPr lang="en-US" smtClean="0"/>
              <a:t>10/5/2025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415057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1D974A1-ED08-4D62-86F5-6C38CFF4C6C6}" type="datetime1">
              <a:rPr lang="en-US" smtClean="0"/>
              <a:t>10/5/2025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243387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319DC090-4ECC-4FBB-8C0C-9066F7251030}" type="datetime1">
              <a:rPr lang="en-US" smtClean="0"/>
              <a:t>10/5/2025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626277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DB1FE45-A142-461D-AABB-956E49B0904A}" type="datetime1">
              <a:rPr lang="en-US" smtClean="0"/>
              <a:t>10/5/2025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55818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D77BCCBE-0237-4F66-BD4B-495100356D71}" type="datetime1">
              <a:rPr lang="en-US" smtClean="0"/>
              <a:t>10/5/2025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534251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09B4775-44ED-45A2-93F0-266F3E951AF2}" type="datetime1">
              <a:rPr lang="en-US" smtClean="0"/>
              <a:t>10/5/2025</a:t>
            </a:fld>
            <a:endParaRPr lang="en-US" dirty="0"/>
          </a:p>
        </p:txBody>
      </p:sp>
      <p:sp>
        <p:nvSpPr>
          <p:cNvPr id="6" name="Holder 6"/>
          <p:cNvSpPr>
            <a:spLocks noGrp="1"/>
          </p:cNvSpPr>
          <p:nvPr>
            <p:ph type="sldNum" sz="quarter" idx="7"/>
          </p:nvPr>
        </p:nvSpPr>
        <p:spPr/>
        <p:txBody>
          <a:bodyPr lIns="0" tIns="0" rIns="0" bIns="0"/>
          <a:lstStyle>
            <a:lvl1pPr>
              <a:defRPr sz="815" b="0" i="0">
                <a:solidFill>
                  <a:schemeClr val="tx1"/>
                </a:solidFill>
                <a:latin typeface="Calibri"/>
                <a:cs typeface="Calibri"/>
              </a:defRPr>
            </a:lvl1pPr>
          </a:lstStyle>
          <a:p>
            <a:pPr marL="9407">
              <a:lnSpc>
                <a:spcPts val="852"/>
              </a:lnSpc>
            </a:pPr>
            <a:r>
              <a:rPr lang="en-US" dirty="0"/>
              <a:t>Page</a:t>
            </a:r>
            <a:r>
              <a:rPr lang="en-US" spc="-19" dirty="0"/>
              <a:t> </a:t>
            </a:r>
            <a:fld id="{81D60167-4931-47E6-BA6A-407CBD079E47}" type="slidenum">
              <a:rPr b="1" smtClean="0"/>
              <a:pPr marL="9407">
                <a:lnSpc>
                  <a:spcPts val="852"/>
                </a:lnSpc>
              </a:pPr>
              <a:t>‹#›</a:t>
            </a:fld>
            <a:r>
              <a:rPr b="1" spc="-15" dirty="0"/>
              <a:t> </a:t>
            </a:r>
            <a:r>
              <a:rPr dirty="0"/>
              <a:t>of</a:t>
            </a:r>
            <a:r>
              <a:rPr spc="-15" dirty="0"/>
              <a:t> </a:t>
            </a:r>
            <a:r>
              <a:rPr b="1" spc="-19" dirty="0"/>
              <a:t>12</a:t>
            </a:r>
          </a:p>
        </p:txBody>
      </p:sp>
    </p:spTree>
    <p:extLst>
      <p:ext uri="{BB962C8B-B14F-4D97-AF65-F5344CB8AC3E}">
        <p14:creationId xmlns:p14="http://schemas.microsoft.com/office/powerpoint/2010/main" val="3262955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C31FE88-7B7C-4DAE-9FB7-118BB57501BE}" type="datetime1">
              <a:rPr lang="en-US" smtClean="0"/>
              <a:t>10/5/2025</a:t>
            </a:fld>
            <a:endParaRPr lang="en-US" dirty="0"/>
          </a:p>
        </p:txBody>
      </p:sp>
      <p:sp>
        <p:nvSpPr>
          <p:cNvPr id="6" name="Holder 6"/>
          <p:cNvSpPr>
            <a:spLocks noGrp="1"/>
          </p:cNvSpPr>
          <p:nvPr>
            <p:ph type="sldNum" sz="quarter" idx="7"/>
          </p:nvPr>
        </p:nvSpPr>
        <p:spPr/>
        <p:txBody>
          <a:bodyPr lIns="0" tIns="0" rIns="0" bIns="0"/>
          <a:lstStyle>
            <a:lvl1pPr>
              <a:defRPr sz="815" b="0" i="0">
                <a:solidFill>
                  <a:schemeClr val="tx1"/>
                </a:solidFill>
                <a:latin typeface="Calibri"/>
                <a:cs typeface="Calibri"/>
              </a:defRPr>
            </a:lvl1pPr>
          </a:lstStyle>
          <a:p>
            <a:pPr marL="9407">
              <a:lnSpc>
                <a:spcPts val="852"/>
              </a:lnSpc>
            </a:pPr>
            <a:r>
              <a:rPr lang="en-US" dirty="0"/>
              <a:t>Page</a:t>
            </a:r>
            <a:r>
              <a:rPr lang="en-US" spc="-19" dirty="0"/>
              <a:t> </a:t>
            </a:r>
            <a:fld id="{81D60167-4931-47E6-BA6A-407CBD079E47}" type="slidenum">
              <a:rPr b="1" smtClean="0"/>
              <a:pPr marL="9407">
                <a:lnSpc>
                  <a:spcPts val="852"/>
                </a:lnSpc>
              </a:pPr>
              <a:t>‹#›</a:t>
            </a:fld>
            <a:r>
              <a:rPr b="1" spc="-15" dirty="0"/>
              <a:t> </a:t>
            </a:r>
            <a:r>
              <a:rPr dirty="0"/>
              <a:t>of</a:t>
            </a:r>
            <a:r>
              <a:rPr spc="-15" dirty="0"/>
              <a:t> </a:t>
            </a:r>
            <a:r>
              <a:rPr b="1" spc="-19" dirty="0"/>
              <a:t>12</a:t>
            </a:r>
          </a:p>
        </p:txBody>
      </p:sp>
    </p:spTree>
    <p:extLst>
      <p:ext uri="{BB962C8B-B14F-4D97-AF65-F5344CB8AC3E}">
        <p14:creationId xmlns:p14="http://schemas.microsoft.com/office/powerpoint/2010/main" val="2149797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F94D31FF-B5F3-4E36-9675-9E7DDC197E63}" type="datetime1">
              <a:rPr lang="en-US" smtClean="0"/>
              <a:t>10/5/2025</a:t>
            </a:fld>
            <a:endParaRPr lang="en-US" dirty="0"/>
          </a:p>
        </p:txBody>
      </p:sp>
      <p:sp>
        <p:nvSpPr>
          <p:cNvPr id="7" name="Holder 7"/>
          <p:cNvSpPr>
            <a:spLocks noGrp="1"/>
          </p:cNvSpPr>
          <p:nvPr>
            <p:ph type="sldNum" sz="quarter" idx="7"/>
          </p:nvPr>
        </p:nvSpPr>
        <p:spPr/>
        <p:txBody>
          <a:bodyPr lIns="0" tIns="0" rIns="0" bIns="0"/>
          <a:lstStyle>
            <a:lvl1pPr>
              <a:defRPr sz="815" b="0" i="0">
                <a:solidFill>
                  <a:schemeClr val="tx1"/>
                </a:solidFill>
                <a:latin typeface="Calibri"/>
                <a:cs typeface="Calibri"/>
              </a:defRPr>
            </a:lvl1pPr>
          </a:lstStyle>
          <a:p>
            <a:pPr marL="9407">
              <a:lnSpc>
                <a:spcPts val="852"/>
              </a:lnSpc>
            </a:pPr>
            <a:r>
              <a:rPr lang="en-US" dirty="0"/>
              <a:t>Page</a:t>
            </a:r>
            <a:r>
              <a:rPr lang="en-US" spc="-19" dirty="0"/>
              <a:t> </a:t>
            </a:r>
            <a:fld id="{81D60167-4931-47E6-BA6A-407CBD079E47}" type="slidenum">
              <a:rPr b="1" smtClean="0"/>
              <a:pPr marL="9407">
                <a:lnSpc>
                  <a:spcPts val="852"/>
                </a:lnSpc>
              </a:pPr>
              <a:t>‹#›</a:t>
            </a:fld>
            <a:r>
              <a:rPr b="1" spc="-15" dirty="0"/>
              <a:t> </a:t>
            </a:r>
            <a:r>
              <a:rPr dirty="0"/>
              <a:t>of</a:t>
            </a:r>
            <a:r>
              <a:rPr spc="-15" dirty="0"/>
              <a:t> </a:t>
            </a:r>
            <a:r>
              <a:rPr b="1" spc="-19" dirty="0"/>
              <a:t>12</a:t>
            </a:r>
          </a:p>
        </p:txBody>
      </p:sp>
    </p:spTree>
    <p:extLst>
      <p:ext uri="{BB962C8B-B14F-4D97-AF65-F5344CB8AC3E}">
        <p14:creationId xmlns:p14="http://schemas.microsoft.com/office/powerpoint/2010/main" val="148629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C0B9-BCA3-37D9-82A5-6948AE5BF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DE144F-66CE-E081-16A0-9C1CB4B9B1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E30FF-758E-0F1A-E17B-46DF9BD64135}"/>
              </a:ext>
            </a:extLst>
          </p:cNvPr>
          <p:cNvSpPr>
            <a:spLocks noGrp="1"/>
          </p:cNvSpPr>
          <p:nvPr>
            <p:ph type="dt" sz="half" idx="10"/>
          </p:nvPr>
        </p:nvSpPr>
        <p:spPr/>
        <p:txBody>
          <a:bodyPr/>
          <a:lstStyle/>
          <a:p>
            <a:fld id="{E0772C09-363D-4039-AB6C-1337B2125A66}" type="datetime1">
              <a:rPr lang="en-US" smtClean="0"/>
              <a:t>10/5/2025</a:t>
            </a:fld>
            <a:endParaRPr lang="en-US" dirty="0"/>
          </a:p>
        </p:txBody>
      </p:sp>
      <p:sp>
        <p:nvSpPr>
          <p:cNvPr id="5" name="Footer Placeholder 4">
            <a:extLst>
              <a:ext uri="{FF2B5EF4-FFF2-40B4-BE49-F238E27FC236}">
                <a16:creationId xmlns:a16="http://schemas.microsoft.com/office/drawing/2014/main" id="{9971C944-3040-D538-173E-8824A182FA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0DF2A5-2FED-0033-AF12-8F2C5701BE7E}"/>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3133249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97891F0-D401-4D75-A799-D4BA85FB848E}" type="datetime1">
              <a:rPr lang="en-US" smtClean="0"/>
              <a:t>10/5/2025</a:t>
            </a:fld>
            <a:endParaRPr lang="en-US" dirty="0"/>
          </a:p>
        </p:txBody>
      </p:sp>
      <p:sp>
        <p:nvSpPr>
          <p:cNvPr id="5" name="Holder 5"/>
          <p:cNvSpPr>
            <a:spLocks noGrp="1"/>
          </p:cNvSpPr>
          <p:nvPr>
            <p:ph type="sldNum" sz="quarter" idx="7"/>
          </p:nvPr>
        </p:nvSpPr>
        <p:spPr/>
        <p:txBody>
          <a:bodyPr lIns="0" tIns="0" rIns="0" bIns="0"/>
          <a:lstStyle>
            <a:lvl1pPr>
              <a:defRPr sz="815" b="0" i="0">
                <a:solidFill>
                  <a:schemeClr val="tx1"/>
                </a:solidFill>
                <a:latin typeface="Calibri"/>
                <a:cs typeface="Calibri"/>
              </a:defRPr>
            </a:lvl1pPr>
          </a:lstStyle>
          <a:p>
            <a:pPr marL="9407">
              <a:lnSpc>
                <a:spcPts val="852"/>
              </a:lnSpc>
            </a:pPr>
            <a:r>
              <a:rPr lang="en-US" dirty="0"/>
              <a:t>Page</a:t>
            </a:r>
            <a:r>
              <a:rPr lang="en-US" spc="-19" dirty="0"/>
              <a:t> </a:t>
            </a:r>
            <a:fld id="{81D60167-4931-47E6-BA6A-407CBD079E47}" type="slidenum">
              <a:rPr b="1" smtClean="0"/>
              <a:pPr marL="9407">
                <a:lnSpc>
                  <a:spcPts val="852"/>
                </a:lnSpc>
              </a:pPr>
              <a:t>‹#›</a:t>
            </a:fld>
            <a:r>
              <a:rPr b="1" spc="-15" dirty="0"/>
              <a:t> </a:t>
            </a:r>
            <a:r>
              <a:rPr dirty="0"/>
              <a:t>of</a:t>
            </a:r>
            <a:r>
              <a:rPr spc="-15" dirty="0"/>
              <a:t> </a:t>
            </a:r>
            <a:r>
              <a:rPr b="1" spc="-19" dirty="0"/>
              <a:t>12</a:t>
            </a:r>
          </a:p>
        </p:txBody>
      </p:sp>
    </p:spTree>
    <p:extLst>
      <p:ext uri="{BB962C8B-B14F-4D97-AF65-F5344CB8AC3E}">
        <p14:creationId xmlns:p14="http://schemas.microsoft.com/office/powerpoint/2010/main" val="1377954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2DC097E-8E95-4FC6-917C-A641DDDF8322}" type="datetime1">
              <a:rPr lang="en-US" smtClean="0"/>
              <a:t>10/5/2025</a:t>
            </a:fld>
            <a:endParaRPr lang="en-US" dirty="0"/>
          </a:p>
        </p:txBody>
      </p:sp>
      <p:sp>
        <p:nvSpPr>
          <p:cNvPr id="4" name="Holder 4"/>
          <p:cNvSpPr>
            <a:spLocks noGrp="1"/>
          </p:cNvSpPr>
          <p:nvPr>
            <p:ph type="sldNum" sz="quarter" idx="7"/>
          </p:nvPr>
        </p:nvSpPr>
        <p:spPr/>
        <p:txBody>
          <a:bodyPr lIns="0" tIns="0" rIns="0" bIns="0"/>
          <a:lstStyle>
            <a:lvl1pPr>
              <a:defRPr sz="815" b="0" i="0">
                <a:solidFill>
                  <a:schemeClr val="tx1"/>
                </a:solidFill>
                <a:latin typeface="Calibri"/>
                <a:cs typeface="Calibri"/>
              </a:defRPr>
            </a:lvl1pPr>
          </a:lstStyle>
          <a:p>
            <a:pPr marL="9407">
              <a:lnSpc>
                <a:spcPts val="852"/>
              </a:lnSpc>
            </a:pPr>
            <a:r>
              <a:rPr lang="en-US" dirty="0"/>
              <a:t>Page</a:t>
            </a:r>
            <a:r>
              <a:rPr lang="en-US" spc="-19" dirty="0"/>
              <a:t> </a:t>
            </a:r>
            <a:fld id="{81D60167-4931-47E6-BA6A-407CBD079E47}" type="slidenum">
              <a:rPr b="1" smtClean="0"/>
              <a:pPr marL="9407">
                <a:lnSpc>
                  <a:spcPts val="852"/>
                </a:lnSpc>
              </a:pPr>
              <a:t>‹#›</a:t>
            </a:fld>
            <a:r>
              <a:rPr b="1" spc="-15" dirty="0"/>
              <a:t> </a:t>
            </a:r>
            <a:r>
              <a:rPr dirty="0"/>
              <a:t>of</a:t>
            </a:r>
            <a:r>
              <a:rPr spc="-15" dirty="0"/>
              <a:t> </a:t>
            </a:r>
            <a:r>
              <a:rPr b="1" spc="-19" dirty="0"/>
              <a:t>12</a:t>
            </a:r>
          </a:p>
        </p:txBody>
      </p:sp>
    </p:spTree>
    <p:extLst>
      <p:ext uri="{BB962C8B-B14F-4D97-AF65-F5344CB8AC3E}">
        <p14:creationId xmlns:p14="http://schemas.microsoft.com/office/powerpoint/2010/main" val="2392856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7376EEB-8818-44D7-9FF5-E16CD272A481}" type="datetime1">
              <a:rPr lang="en-US" smtClean="0"/>
              <a:t>10/5/2025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B6F15528-21DE-4FAA-801E-634DDDAF4B2B}" type="slidenum">
              <a:rPr lang="en-US" smtClean="0"/>
              <a:t>‹#›</a:t>
            </a:fld>
            <a:endParaRPr lang="en-US" dirty="0"/>
          </a:p>
        </p:txBody>
      </p:sp>
    </p:spTree>
    <p:extLst>
      <p:ext uri="{BB962C8B-B14F-4D97-AF65-F5344CB8AC3E}">
        <p14:creationId xmlns:p14="http://schemas.microsoft.com/office/powerpoint/2010/main" val="1676789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FC8C344-F2D9-46DF-8113-0F2FAEB6A647}" type="datetime1">
              <a:rPr lang="en-US" smtClean="0"/>
              <a:t>10/5/2025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22DC6F5-1C6B-4ED7-A829-4202B4C0B74D}" type="datetime1">
              <a:rPr lang="en-US" smtClean="0"/>
              <a:t>10/5/2025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A79CD4-1387-41E2-9817-447A9904F17E}" type="datetime1">
              <a:rPr lang="en-US" smtClean="0"/>
              <a:t>10/5/2025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08EEA96-7319-4D08-8F90-23F34D6365C8}" type="datetime1">
              <a:rPr lang="en-US" smtClean="0"/>
              <a:t>10/5/2025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07B9A472-D8CD-4F37-8CF8-CB5B0A6944BB}" type="datetime1">
              <a:rPr lang="en-US" smtClean="0"/>
              <a:t>10/5/2025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1D2611C-1FDB-4746-B5A2-9009C4061629}" type="datetime1">
              <a:rPr lang="en-US" smtClean="0"/>
              <a:t>10/5/2025</a:t>
            </a:fld>
            <a:endParaRPr lang="en-US" dirty="0"/>
          </a:p>
        </p:txBody>
      </p:sp>
      <p:sp>
        <p:nvSpPr>
          <p:cNvPr id="6" name="Holder 6"/>
          <p:cNvSpPr>
            <a:spLocks noGrp="1"/>
          </p:cNvSpPr>
          <p:nvPr>
            <p:ph type="sldNum" sz="quarter" idx="7"/>
          </p:nvPr>
        </p:nvSpPr>
        <p:spPr/>
        <p:txBody>
          <a:bodyPr lIns="0" tIns="0" rIns="0" bIns="0"/>
          <a:lstStyle>
            <a:lvl1pPr>
              <a:defRPr sz="750" b="0" i="0">
                <a:solidFill>
                  <a:schemeClr val="tx1"/>
                </a:solidFill>
                <a:latin typeface="Calibri"/>
                <a:cs typeface="Calibri"/>
              </a:defRPr>
            </a:lvl1p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a:t>
            </a:fld>
            <a:r>
              <a:rPr b="1" spc="-3" dirty="0">
                <a:latin typeface="Calibri"/>
                <a:cs typeface="Calibri"/>
              </a:rPr>
              <a:t> </a:t>
            </a:r>
            <a:r>
              <a:rPr dirty="0"/>
              <a:t>of</a:t>
            </a:r>
            <a:r>
              <a:rPr spc="-14" dirty="0"/>
              <a:t> </a:t>
            </a:r>
            <a:r>
              <a:rPr b="1" spc="-34" dirty="0">
                <a:latin typeface="Calibri"/>
                <a:cs typeface="Calibri"/>
              </a:rPr>
              <a:t>5</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2A27FC6-DB88-4B71-8D5E-EA4FAC0AD6B9}" type="datetime1">
              <a:rPr lang="en-US" smtClean="0"/>
              <a:t>10/5/2025</a:t>
            </a:fld>
            <a:endParaRPr lang="en-US" dirty="0"/>
          </a:p>
        </p:txBody>
      </p:sp>
      <p:sp>
        <p:nvSpPr>
          <p:cNvPr id="6" name="Holder 6"/>
          <p:cNvSpPr>
            <a:spLocks noGrp="1"/>
          </p:cNvSpPr>
          <p:nvPr>
            <p:ph type="sldNum" sz="quarter" idx="7"/>
          </p:nvPr>
        </p:nvSpPr>
        <p:spPr/>
        <p:txBody>
          <a:bodyPr lIns="0" tIns="0" rIns="0" bIns="0"/>
          <a:lstStyle>
            <a:lvl1pPr>
              <a:defRPr sz="750" b="0" i="0">
                <a:solidFill>
                  <a:schemeClr val="tx1"/>
                </a:solidFill>
                <a:latin typeface="Calibri"/>
                <a:cs typeface="Calibri"/>
              </a:defRPr>
            </a:lvl1p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a:t>
            </a:fld>
            <a:r>
              <a:rPr b="1" spc="-3" dirty="0">
                <a:latin typeface="Calibri"/>
                <a:cs typeface="Calibri"/>
              </a:rPr>
              <a:t> </a:t>
            </a:r>
            <a:r>
              <a:rPr dirty="0"/>
              <a:t>of</a:t>
            </a:r>
            <a:r>
              <a:rPr spc="-14" dirty="0"/>
              <a:t> </a:t>
            </a:r>
            <a:r>
              <a:rPr b="1" spc="-34" dirty="0">
                <a:latin typeface="Calibri"/>
                <a:cs typeface="Calibri"/>
              </a:rPr>
              <a:t>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1376-4DC0-1205-1EF1-425E5C5B11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912546-1002-1AB9-FAE5-BEC4042445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98FD15-0077-9F07-7241-539B63A8E440}"/>
              </a:ext>
            </a:extLst>
          </p:cNvPr>
          <p:cNvSpPr>
            <a:spLocks noGrp="1"/>
          </p:cNvSpPr>
          <p:nvPr>
            <p:ph type="dt" sz="half" idx="10"/>
          </p:nvPr>
        </p:nvSpPr>
        <p:spPr/>
        <p:txBody>
          <a:bodyPr/>
          <a:lstStyle/>
          <a:p>
            <a:fld id="{63079FF8-3323-47BA-B56C-905A219BF7CC}" type="datetime1">
              <a:rPr lang="en-US" smtClean="0"/>
              <a:t>10/5/2025</a:t>
            </a:fld>
            <a:endParaRPr lang="en-US" dirty="0"/>
          </a:p>
        </p:txBody>
      </p:sp>
      <p:sp>
        <p:nvSpPr>
          <p:cNvPr id="5" name="Footer Placeholder 4">
            <a:extLst>
              <a:ext uri="{FF2B5EF4-FFF2-40B4-BE49-F238E27FC236}">
                <a16:creationId xmlns:a16="http://schemas.microsoft.com/office/drawing/2014/main" id="{98C8E81C-3BC6-72FF-C37E-76443D07E6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8FC907-D3D6-61D4-CD8E-EF15CFDB199E}"/>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12152335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F0212D6-F1E9-4313-B6A3-290A99A71902}" type="datetime1">
              <a:rPr lang="en-US" smtClean="0"/>
              <a:t>10/5/2025</a:t>
            </a:fld>
            <a:endParaRPr lang="en-US" dirty="0"/>
          </a:p>
        </p:txBody>
      </p:sp>
      <p:sp>
        <p:nvSpPr>
          <p:cNvPr id="7" name="Holder 7"/>
          <p:cNvSpPr>
            <a:spLocks noGrp="1"/>
          </p:cNvSpPr>
          <p:nvPr>
            <p:ph type="sldNum" sz="quarter" idx="7"/>
          </p:nvPr>
        </p:nvSpPr>
        <p:spPr/>
        <p:txBody>
          <a:bodyPr lIns="0" tIns="0" rIns="0" bIns="0"/>
          <a:lstStyle>
            <a:lvl1pPr>
              <a:defRPr sz="750" b="0" i="0">
                <a:solidFill>
                  <a:schemeClr val="tx1"/>
                </a:solidFill>
                <a:latin typeface="Calibri"/>
                <a:cs typeface="Calibri"/>
              </a:defRPr>
            </a:lvl1p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a:t>
            </a:fld>
            <a:r>
              <a:rPr b="1" spc="-3" dirty="0">
                <a:latin typeface="Calibri"/>
                <a:cs typeface="Calibri"/>
              </a:rPr>
              <a:t> </a:t>
            </a:r>
            <a:r>
              <a:rPr dirty="0"/>
              <a:t>of</a:t>
            </a:r>
            <a:r>
              <a:rPr spc="-14" dirty="0"/>
              <a:t> </a:t>
            </a:r>
            <a:r>
              <a:rPr b="1" spc="-34" dirty="0">
                <a:latin typeface="Calibri"/>
                <a:cs typeface="Calibri"/>
              </a:rPr>
              <a:t>5</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EA00101-9ECA-4644-A2AB-3CAEC479B8FD}" type="datetime1">
              <a:rPr lang="en-US" smtClean="0"/>
              <a:t>10/5/2025</a:t>
            </a:fld>
            <a:endParaRPr lang="en-US" dirty="0"/>
          </a:p>
        </p:txBody>
      </p:sp>
      <p:sp>
        <p:nvSpPr>
          <p:cNvPr id="5" name="Holder 5"/>
          <p:cNvSpPr>
            <a:spLocks noGrp="1"/>
          </p:cNvSpPr>
          <p:nvPr>
            <p:ph type="sldNum" sz="quarter" idx="7"/>
          </p:nvPr>
        </p:nvSpPr>
        <p:spPr/>
        <p:txBody>
          <a:bodyPr lIns="0" tIns="0" rIns="0" bIns="0"/>
          <a:lstStyle>
            <a:lvl1pPr>
              <a:defRPr sz="750" b="0" i="0">
                <a:solidFill>
                  <a:schemeClr val="tx1"/>
                </a:solidFill>
                <a:latin typeface="Calibri"/>
                <a:cs typeface="Calibri"/>
              </a:defRPr>
            </a:lvl1p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a:t>
            </a:fld>
            <a:r>
              <a:rPr b="1" spc="-3" dirty="0">
                <a:latin typeface="Calibri"/>
                <a:cs typeface="Calibri"/>
              </a:rPr>
              <a:t> </a:t>
            </a:r>
            <a:r>
              <a:rPr dirty="0"/>
              <a:t>of</a:t>
            </a:r>
            <a:r>
              <a:rPr spc="-14" dirty="0"/>
              <a:t> </a:t>
            </a:r>
            <a:r>
              <a:rPr b="1" spc="-34" dirty="0">
                <a:latin typeface="Calibri"/>
                <a:cs typeface="Calibri"/>
              </a:rPr>
              <a:t>5</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36358E0-311F-4DAA-9737-AEBC2C5D1E77}" type="datetime1">
              <a:rPr lang="en-US" smtClean="0"/>
              <a:t>10/5/2025</a:t>
            </a:fld>
            <a:endParaRPr lang="en-US" dirty="0"/>
          </a:p>
        </p:txBody>
      </p:sp>
      <p:sp>
        <p:nvSpPr>
          <p:cNvPr id="4" name="Holder 4"/>
          <p:cNvSpPr>
            <a:spLocks noGrp="1"/>
          </p:cNvSpPr>
          <p:nvPr>
            <p:ph type="sldNum" sz="quarter" idx="7"/>
          </p:nvPr>
        </p:nvSpPr>
        <p:spPr/>
        <p:txBody>
          <a:bodyPr lIns="0" tIns="0" rIns="0" bIns="0"/>
          <a:lstStyle>
            <a:lvl1pPr>
              <a:defRPr sz="750" b="0" i="0">
                <a:solidFill>
                  <a:schemeClr val="tx1"/>
                </a:solidFill>
                <a:latin typeface="Calibri"/>
                <a:cs typeface="Calibri"/>
              </a:defRPr>
            </a:lvl1p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a:t>
            </a:fld>
            <a:r>
              <a:rPr b="1" spc="-3" dirty="0">
                <a:latin typeface="Calibri"/>
                <a:cs typeface="Calibri"/>
              </a:rPr>
              <a:t> </a:t>
            </a:r>
            <a:r>
              <a:rPr dirty="0"/>
              <a:t>of</a:t>
            </a:r>
            <a:r>
              <a:rPr spc="-14" dirty="0"/>
              <a:t> </a:t>
            </a:r>
            <a:r>
              <a:rPr b="1" spc="-34" dirty="0">
                <a:latin typeface="Calibri"/>
                <a:cs typeface="Calibri"/>
              </a:rPr>
              <a:t>5</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25DD-D11E-5E85-5A9E-9B0797F4A4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6D7234-1221-261A-9982-8CABF99D28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C1D624-AC41-5946-D298-F1D16F7EAD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C2607F-8996-899C-18EC-B3B00094C2BE}"/>
              </a:ext>
            </a:extLst>
          </p:cNvPr>
          <p:cNvSpPr>
            <a:spLocks noGrp="1"/>
          </p:cNvSpPr>
          <p:nvPr>
            <p:ph type="dt" sz="half" idx="10"/>
          </p:nvPr>
        </p:nvSpPr>
        <p:spPr/>
        <p:txBody>
          <a:bodyPr/>
          <a:lstStyle/>
          <a:p>
            <a:fld id="{786909D7-F72D-4D4E-AE0C-091188FD55CB}" type="datetime1">
              <a:rPr lang="en-US" smtClean="0"/>
              <a:t>10/5/2025</a:t>
            </a:fld>
            <a:endParaRPr lang="en-US" dirty="0"/>
          </a:p>
        </p:txBody>
      </p:sp>
      <p:sp>
        <p:nvSpPr>
          <p:cNvPr id="6" name="Footer Placeholder 5">
            <a:extLst>
              <a:ext uri="{FF2B5EF4-FFF2-40B4-BE49-F238E27FC236}">
                <a16:creationId xmlns:a16="http://schemas.microsoft.com/office/drawing/2014/main" id="{307EEF15-B24E-9382-E4CF-387F76E320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FD3192-B5A9-FB10-B879-F14F11ABC8D3}"/>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31895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EFFD6-23D9-0E48-913B-104411C3A9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C7DF81-1342-6C06-B2FB-E5FD165D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6B54CA-2A15-2139-B601-C913CA860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C7504C-8B3E-E216-EA8D-EB2AF64BC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4FCE6-D2D9-A0C9-A282-C4983AE4BD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B86C23-9FB7-1978-970D-B4BE91730194}"/>
              </a:ext>
            </a:extLst>
          </p:cNvPr>
          <p:cNvSpPr>
            <a:spLocks noGrp="1"/>
          </p:cNvSpPr>
          <p:nvPr>
            <p:ph type="dt" sz="half" idx="10"/>
          </p:nvPr>
        </p:nvSpPr>
        <p:spPr/>
        <p:txBody>
          <a:bodyPr/>
          <a:lstStyle/>
          <a:p>
            <a:fld id="{569DD020-DB29-4C53-8189-74B9E2EDD007}" type="datetime1">
              <a:rPr lang="en-US" smtClean="0"/>
              <a:t>10/5/2025</a:t>
            </a:fld>
            <a:endParaRPr lang="en-US" dirty="0"/>
          </a:p>
        </p:txBody>
      </p:sp>
      <p:sp>
        <p:nvSpPr>
          <p:cNvPr id="8" name="Footer Placeholder 7">
            <a:extLst>
              <a:ext uri="{FF2B5EF4-FFF2-40B4-BE49-F238E27FC236}">
                <a16:creationId xmlns:a16="http://schemas.microsoft.com/office/drawing/2014/main" id="{651A7FA3-52F8-9944-0E40-BF06CC94F61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533F42F-9F2C-0928-0EE1-8177A194650A}"/>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2166265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1258-513E-F9E3-415E-FF514FB5B2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D99932-1A24-D7C2-F2D7-CB0C20FEF20F}"/>
              </a:ext>
            </a:extLst>
          </p:cNvPr>
          <p:cNvSpPr>
            <a:spLocks noGrp="1"/>
          </p:cNvSpPr>
          <p:nvPr>
            <p:ph type="dt" sz="half" idx="10"/>
          </p:nvPr>
        </p:nvSpPr>
        <p:spPr/>
        <p:txBody>
          <a:bodyPr/>
          <a:lstStyle/>
          <a:p>
            <a:fld id="{F44F5987-01FE-4E2A-B2ED-E7A706F0F019}" type="datetime1">
              <a:rPr lang="en-US" smtClean="0"/>
              <a:t>10/5/2025</a:t>
            </a:fld>
            <a:endParaRPr lang="en-US" dirty="0"/>
          </a:p>
        </p:txBody>
      </p:sp>
      <p:sp>
        <p:nvSpPr>
          <p:cNvPr id="4" name="Footer Placeholder 3">
            <a:extLst>
              <a:ext uri="{FF2B5EF4-FFF2-40B4-BE49-F238E27FC236}">
                <a16:creationId xmlns:a16="http://schemas.microsoft.com/office/drawing/2014/main" id="{E923508D-E18D-E7AE-A42E-42E2161C64C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9AB15-D621-CDD6-2B52-BA0167B54C2B}"/>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273900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16ADA9-CB39-7530-217D-ADC419FFF6A6}"/>
              </a:ext>
            </a:extLst>
          </p:cNvPr>
          <p:cNvSpPr>
            <a:spLocks noGrp="1"/>
          </p:cNvSpPr>
          <p:nvPr>
            <p:ph type="dt" sz="half" idx="10"/>
          </p:nvPr>
        </p:nvSpPr>
        <p:spPr/>
        <p:txBody>
          <a:bodyPr/>
          <a:lstStyle/>
          <a:p>
            <a:fld id="{E59E2479-2222-48CC-B134-59189BED2E6B}" type="datetime1">
              <a:rPr lang="en-US" smtClean="0"/>
              <a:t>10/5/2025</a:t>
            </a:fld>
            <a:endParaRPr lang="en-US" dirty="0"/>
          </a:p>
        </p:txBody>
      </p:sp>
      <p:sp>
        <p:nvSpPr>
          <p:cNvPr id="3" name="Footer Placeholder 2">
            <a:extLst>
              <a:ext uri="{FF2B5EF4-FFF2-40B4-BE49-F238E27FC236}">
                <a16:creationId xmlns:a16="http://schemas.microsoft.com/office/drawing/2014/main" id="{2AB5388C-1868-FE07-EA80-2300FBCCB3C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BC16C15-AAD0-607A-E61D-33A8BFB96A77}"/>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283057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D566E-9B8E-40BB-9B52-849CE46DB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6C2D6A-8590-284A-4C35-EA62591968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B53DC9-2C3E-A45B-6ABE-C6DBEB7C1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570207-BB83-8E90-B8D8-70777607AF64}"/>
              </a:ext>
            </a:extLst>
          </p:cNvPr>
          <p:cNvSpPr>
            <a:spLocks noGrp="1"/>
          </p:cNvSpPr>
          <p:nvPr>
            <p:ph type="dt" sz="half" idx="10"/>
          </p:nvPr>
        </p:nvSpPr>
        <p:spPr/>
        <p:txBody>
          <a:bodyPr/>
          <a:lstStyle/>
          <a:p>
            <a:fld id="{8FEE03A5-5DF9-49D2-B7BE-9030F7777CB9}" type="datetime1">
              <a:rPr lang="en-US" smtClean="0"/>
              <a:t>10/5/2025</a:t>
            </a:fld>
            <a:endParaRPr lang="en-US" dirty="0"/>
          </a:p>
        </p:txBody>
      </p:sp>
      <p:sp>
        <p:nvSpPr>
          <p:cNvPr id="6" name="Footer Placeholder 5">
            <a:extLst>
              <a:ext uri="{FF2B5EF4-FFF2-40B4-BE49-F238E27FC236}">
                <a16:creationId xmlns:a16="http://schemas.microsoft.com/office/drawing/2014/main" id="{F182A520-47DC-2B22-F3CE-7566A9672B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071753-55A0-B877-2350-3BE8939A97B8}"/>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1114476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82F0-9E6F-0B21-1BAD-F8C3E2EFB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4DBC46-83D6-40B8-3F58-499638D33C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1D3EB76-EBB0-18CD-30DE-10523FE52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D2B07-AF46-437D-88DE-3DA0B6C3C77E}"/>
              </a:ext>
            </a:extLst>
          </p:cNvPr>
          <p:cNvSpPr>
            <a:spLocks noGrp="1"/>
          </p:cNvSpPr>
          <p:nvPr>
            <p:ph type="dt" sz="half" idx="10"/>
          </p:nvPr>
        </p:nvSpPr>
        <p:spPr/>
        <p:txBody>
          <a:bodyPr/>
          <a:lstStyle/>
          <a:p>
            <a:fld id="{DC626BD7-A4D6-43AD-BF46-22598A54216D}" type="datetime1">
              <a:rPr lang="en-US" smtClean="0"/>
              <a:t>10/5/2025</a:t>
            </a:fld>
            <a:endParaRPr lang="en-US" dirty="0"/>
          </a:p>
        </p:txBody>
      </p:sp>
      <p:sp>
        <p:nvSpPr>
          <p:cNvPr id="6" name="Footer Placeholder 5">
            <a:extLst>
              <a:ext uri="{FF2B5EF4-FFF2-40B4-BE49-F238E27FC236}">
                <a16:creationId xmlns:a16="http://schemas.microsoft.com/office/drawing/2014/main" id="{48FB7EDB-56D1-D1CD-936A-A4389BDD4D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54BF27-832E-2E63-0BA6-337097F6DD6A}"/>
              </a:ext>
            </a:extLst>
          </p:cNvPr>
          <p:cNvSpPr>
            <a:spLocks noGrp="1"/>
          </p:cNvSpPr>
          <p:nvPr>
            <p:ph type="sldNum" sz="quarter" idx="12"/>
          </p:nvPr>
        </p:nvSpPr>
        <p:spPr/>
        <p:txBody>
          <a:bodyPr/>
          <a:lstStyle/>
          <a:p>
            <a:fld id="{A0E708CF-54B9-4205-9AEB-4BDF8E20C902}" type="slidenum">
              <a:rPr lang="en-US" smtClean="0"/>
              <a:t>‹#›</a:t>
            </a:fld>
            <a:endParaRPr lang="en-US" dirty="0"/>
          </a:p>
        </p:txBody>
      </p:sp>
    </p:spTree>
    <p:extLst>
      <p:ext uri="{BB962C8B-B14F-4D97-AF65-F5344CB8AC3E}">
        <p14:creationId xmlns:p14="http://schemas.microsoft.com/office/powerpoint/2010/main" val="1511752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30.xml"/><Relationship Id="rId7" Type="http://schemas.openxmlformats.org/officeDocument/2006/relationships/image" Target="../media/image2.jp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6.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36FDB-6B5F-A2A3-5CB1-FA3759CD1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AFD048-A77D-9007-AD60-B8E50AF80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C83448-6ECF-37E9-C461-A0C129AFD4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DB3290-B1B6-4382-8E73-DFE6239543CA}" type="datetime1">
              <a:rPr lang="en-US" smtClean="0"/>
              <a:t>10/5/2025</a:t>
            </a:fld>
            <a:endParaRPr lang="en-US" dirty="0"/>
          </a:p>
        </p:txBody>
      </p:sp>
      <p:sp>
        <p:nvSpPr>
          <p:cNvPr id="5" name="Footer Placeholder 4">
            <a:extLst>
              <a:ext uri="{FF2B5EF4-FFF2-40B4-BE49-F238E27FC236}">
                <a16:creationId xmlns:a16="http://schemas.microsoft.com/office/drawing/2014/main" id="{48FFE2ED-EBD4-3901-0DF7-D41CB1AF72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B7B30E14-C548-E668-58A7-F238247D3E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E708CF-54B9-4205-9AEB-4BDF8E20C902}" type="slidenum">
              <a:rPr lang="en-US" smtClean="0"/>
              <a:t>‹#›</a:t>
            </a:fld>
            <a:endParaRPr lang="en-US" dirty="0"/>
          </a:p>
        </p:txBody>
      </p:sp>
    </p:spTree>
    <p:extLst>
      <p:ext uri="{BB962C8B-B14F-4D97-AF65-F5344CB8AC3E}">
        <p14:creationId xmlns:p14="http://schemas.microsoft.com/office/powerpoint/2010/main" val="124992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4F4CC02A-B8D5-4C01-943E-6A0F92216E7D}" type="datetime1">
              <a:rPr lang="en-US" smtClean="0"/>
              <a:t>10/5/2025</a:t>
            </a:fld>
            <a:endParaRPr lang="en-US"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29011522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6" r:id="rId3"/>
    <p:sldLayoutId id="2147483679" r:id="rId4"/>
    <p:sldLayoutId id="2147483680"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311719">
        <a:defRPr>
          <a:latin typeface="+mn-lt"/>
          <a:ea typeface="+mn-ea"/>
          <a:cs typeface="+mn-cs"/>
        </a:defRPr>
      </a:lvl2pPr>
      <a:lvl3pPr marL="623438">
        <a:defRPr>
          <a:latin typeface="+mn-lt"/>
          <a:ea typeface="+mn-ea"/>
          <a:cs typeface="+mn-cs"/>
        </a:defRPr>
      </a:lvl3pPr>
      <a:lvl4pPr marL="935157">
        <a:defRPr>
          <a:latin typeface="+mn-lt"/>
          <a:ea typeface="+mn-ea"/>
          <a:cs typeface="+mn-cs"/>
        </a:defRPr>
      </a:lvl4pPr>
      <a:lvl5pPr marL="1246876">
        <a:defRPr>
          <a:latin typeface="+mn-lt"/>
          <a:ea typeface="+mn-ea"/>
          <a:cs typeface="+mn-cs"/>
        </a:defRPr>
      </a:lvl5pPr>
      <a:lvl6pPr marL="1558595">
        <a:defRPr>
          <a:latin typeface="+mn-lt"/>
          <a:ea typeface="+mn-ea"/>
          <a:cs typeface="+mn-cs"/>
        </a:defRPr>
      </a:lvl6pPr>
      <a:lvl7pPr marL="1870314">
        <a:defRPr>
          <a:latin typeface="+mn-lt"/>
          <a:ea typeface="+mn-ea"/>
          <a:cs typeface="+mn-cs"/>
        </a:defRPr>
      </a:lvl7pPr>
      <a:lvl8pPr marL="2182033">
        <a:defRPr>
          <a:latin typeface="+mn-lt"/>
          <a:ea typeface="+mn-ea"/>
          <a:cs typeface="+mn-cs"/>
        </a:defRPr>
      </a:lvl8pPr>
      <a:lvl9pPr marL="2493752">
        <a:defRPr>
          <a:latin typeface="+mn-lt"/>
          <a:ea typeface="+mn-ea"/>
          <a:cs typeface="+mn-cs"/>
        </a:defRPr>
      </a:lvl9pPr>
    </p:bodyStyle>
    <p:otherStyle>
      <a:lvl1pPr marL="0">
        <a:defRPr>
          <a:latin typeface="+mn-lt"/>
          <a:ea typeface="+mn-ea"/>
          <a:cs typeface="+mn-cs"/>
        </a:defRPr>
      </a:lvl1pPr>
      <a:lvl2pPr marL="311719">
        <a:defRPr>
          <a:latin typeface="+mn-lt"/>
          <a:ea typeface="+mn-ea"/>
          <a:cs typeface="+mn-cs"/>
        </a:defRPr>
      </a:lvl2pPr>
      <a:lvl3pPr marL="623438">
        <a:defRPr>
          <a:latin typeface="+mn-lt"/>
          <a:ea typeface="+mn-ea"/>
          <a:cs typeface="+mn-cs"/>
        </a:defRPr>
      </a:lvl3pPr>
      <a:lvl4pPr marL="935157">
        <a:defRPr>
          <a:latin typeface="+mn-lt"/>
          <a:ea typeface="+mn-ea"/>
          <a:cs typeface="+mn-cs"/>
        </a:defRPr>
      </a:lvl4pPr>
      <a:lvl5pPr marL="1246876">
        <a:defRPr>
          <a:latin typeface="+mn-lt"/>
          <a:ea typeface="+mn-ea"/>
          <a:cs typeface="+mn-cs"/>
        </a:defRPr>
      </a:lvl5pPr>
      <a:lvl6pPr marL="1558595">
        <a:defRPr>
          <a:latin typeface="+mn-lt"/>
          <a:ea typeface="+mn-ea"/>
          <a:cs typeface="+mn-cs"/>
        </a:defRPr>
      </a:lvl6pPr>
      <a:lvl7pPr marL="1870314">
        <a:defRPr>
          <a:latin typeface="+mn-lt"/>
          <a:ea typeface="+mn-ea"/>
          <a:cs typeface="+mn-cs"/>
        </a:defRPr>
      </a:lvl7pPr>
      <a:lvl8pPr marL="2182033">
        <a:defRPr>
          <a:latin typeface="+mn-lt"/>
          <a:ea typeface="+mn-ea"/>
          <a:cs typeface="+mn-cs"/>
        </a:defRPr>
      </a:lvl8pPr>
      <a:lvl9pPr marL="2493752">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7CF1574F-941D-4FC7-B112-89BEE94CD655}" type="datetime1">
              <a:rPr lang="en-US" smtClean="0"/>
              <a:t>10/5/2025</a:t>
            </a:fld>
            <a:endParaRPr lang="en-US" dirty="0"/>
          </a:p>
        </p:txBody>
      </p:sp>
      <p:sp>
        <p:nvSpPr>
          <p:cNvPr id="6" name="Holder 6"/>
          <p:cNvSpPr>
            <a:spLocks noGrp="1"/>
          </p:cNvSpPr>
          <p:nvPr>
            <p:ph type="sldNum" sz="quarter" idx="7"/>
          </p:nvPr>
        </p:nvSpPr>
        <p:spPr>
          <a:xfrm>
            <a:off x="5230644" y="6399294"/>
            <a:ext cx="737190" cy="115416"/>
          </a:xfrm>
          <a:prstGeom prst="rect">
            <a:avLst/>
          </a:prstGeom>
        </p:spPr>
        <p:txBody>
          <a:bodyPr wrap="square" lIns="0" tIns="0" rIns="0" bIns="0">
            <a:spAutoFit/>
          </a:bodyPr>
          <a:lstStyle>
            <a:lvl1pPr>
              <a:defRPr sz="815" b="0" i="0">
                <a:solidFill>
                  <a:schemeClr val="tx1"/>
                </a:solidFill>
                <a:latin typeface="Calibri"/>
                <a:cs typeface="Calibri"/>
              </a:defRPr>
            </a:lvl1pPr>
          </a:lstStyle>
          <a:p>
            <a:pPr marL="9407">
              <a:lnSpc>
                <a:spcPts val="852"/>
              </a:lnSpc>
            </a:pPr>
            <a:r>
              <a:rPr lang="en-US" dirty="0"/>
              <a:t>Page</a:t>
            </a:r>
            <a:r>
              <a:rPr lang="en-US" spc="-19" dirty="0"/>
              <a:t> </a:t>
            </a:r>
            <a:fld id="{81D60167-4931-47E6-BA6A-407CBD079E47}" type="slidenum">
              <a:rPr b="1" smtClean="0"/>
              <a:pPr marL="9407">
                <a:lnSpc>
                  <a:spcPts val="852"/>
                </a:lnSpc>
              </a:pPr>
              <a:t>‹#›</a:t>
            </a:fld>
            <a:r>
              <a:rPr b="1" spc="-15" dirty="0"/>
              <a:t> </a:t>
            </a:r>
            <a:r>
              <a:rPr dirty="0"/>
              <a:t>of</a:t>
            </a:r>
            <a:r>
              <a:rPr spc="-15" dirty="0"/>
              <a:t> </a:t>
            </a:r>
            <a:r>
              <a:rPr b="1" spc="-19" dirty="0"/>
              <a:t>12</a:t>
            </a:r>
          </a:p>
        </p:txBody>
      </p:sp>
    </p:spTree>
    <p:extLst>
      <p:ext uri="{BB962C8B-B14F-4D97-AF65-F5344CB8AC3E}">
        <p14:creationId xmlns:p14="http://schemas.microsoft.com/office/powerpoint/2010/main" val="197860266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338648">
        <a:defRPr>
          <a:latin typeface="+mn-lt"/>
          <a:ea typeface="+mn-ea"/>
          <a:cs typeface="+mn-cs"/>
        </a:defRPr>
      </a:lvl2pPr>
      <a:lvl3pPr marL="677296">
        <a:defRPr>
          <a:latin typeface="+mn-lt"/>
          <a:ea typeface="+mn-ea"/>
          <a:cs typeface="+mn-cs"/>
        </a:defRPr>
      </a:lvl3pPr>
      <a:lvl4pPr marL="1015944">
        <a:defRPr>
          <a:latin typeface="+mn-lt"/>
          <a:ea typeface="+mn-ea"/>
          <a:cs typeface="+mn-cs"/>
        </a:defRPr>
      </a:lvl4pPr>
      <a:lvl5pPr marL="1354592">
        <a:defRPr>
          <a:latin typeface="+mn-lt"/>
          <a:ea typeface="+mn-ea"/>
          <a:cs typeface="+mn-cs"/>
        </a:defRPr>
      </a:lvl5pPr>
      <a:lvl6pPr marL="1693240">
        <a:defRPr>
          <a:latin typeface="+mn-lt"/>
          <a:ea typeface="+mn-ea"/>
          <a:cs typeface="+mn-cs"/>
        </a:defRPr>
      </a:lvl6pPr>
      <a:lvl7pPr marL="2031888">
        <a:defRPr>
          <a:latin typeface="+mn-lt"/>
          <a:ea typeface="+mn-ea"/>
          <a:cs typeface="+mn-cs"/>
        </a:defRPr>
      </a:lvl7pPr>
      <a:lvl8pPr marL="2370536">
        <a:defRPr>
          <a:latin typeface="+mn-lt"/>
          <a:ea typeface="+mn-ea"/>
          <a:cs typeface="+mn-cs"/>
        </a:defRPr>
      </a:lvl8pPr>
      <a:lvl9pPr marL="2709184">
        <a:defRPr>
          <a:latin typeface="+mn-lt"/>
          <a:ea typeface="+mn-ea"/>
          <a:cs typeface="+mn-cs"/>
        </a:defRPr>
      </a:lvl9pPr>
    </p:bodyStyle>
    <p:otherStyle>
      <a:lvl1pPr marL="0">
        <a:defRPr>
          <a:latin typeface="+mn-lt"/>
          <a:ea typeface="+mn-ea"/>
          <a:cs typeface="+mn-cs"/>
        </a:defRPr>
      </a:lvl1pPr>
      <a:lvl2pPr marL="338648">
        <a:defRPr>
          <a:latin typeface="+mn-lt"/>
          <a:ea typeface="+mn-ea"/>
          <a:cs typeface="+mn-cs"/>
        </a:defRPr>
      </a:lvl2pPr>
      <a:lvl3pPr marL="677296">
        <a:defRPr>
          <a:latin typeface="+mn-lt"/>
          <a:ea typeface="+mn-ea"/>
          <a:cs typeface="+mn-cs"/>
        </a:defRPr>
      </a:lvl3pPr>
      <a:lvl4pPr marL="1015944">
        <a:defRPr>
          <a:latin typeface="+mn-lt"/>
          <a:ea typeface="+mn-ea"/>
          <a:cs typeface="+mn-cs"/>
        </a:defRPr>
      </a:lvl4pPr>
      <a:lvl5pPr marL="1354592">
        <a:defRPr>
          <a:latin typeface="+mn-lt"/>
          <a:ea typeface="+mn-ea"/>
          <a:cs typeface="+mn-cs"/>
        </a:defRPr>
      </a:lvl5pPr>
      <a:lvl6pPr marL="1693240">
        <a:defRPr>
          <a:latin typeface="+mn-lt"/>
          <a:ea typeface="+mn-ea"/>
          <a:cs typeface="+mn-cs"/>
        </a:defRPr>
      </a:lvl6pPr>
      <a:lvl7pPr marL="2031888">
        <a:defRPr>
          <a:latin typeface="+mn-lt"/>
          <a:ea typeface="+mn-ea"/>
          <a:cs typeface="+mn-cs"/>
        </a:defRPr>
      </a:lvl7pPr>
      <a:lvl8pPr marL="2370536">
        <a:defRPr>
          <a:latin typeface="+mn-lt"/>
          <a:ea typeface="+mn-ea"/>
          <a:cs typeface="+mn-cs"/>
        </a:defRPr>
      </a:lvl8pPr>
      <a:lvl9pPr marL="2709184">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8399242" y="1676400"/>
            <a:ext cx="37592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Oval 22"/>
          <p:cNvSpPr/>
          <p:nvPr/>
        </p:nvSpPr>
        <p:spPr>
          <a:xfrm>
            <a:off x="7586442" y="-457200"/>
            <a:ext cx="21336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p:cNvSpPr/>
          <p:nvPr/>
        </p:nvSpPr>
        <p:spPr>
          <a:xfrm>
            <a:off x="8399242" y="6096000"/>
            <a:ext cx="13208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205318" y="2667000"/>
            <a:ext cx="5588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1119718" y="2895600"/>
            <a:ext cx="31496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p:cNvSpPr/>
          <p:nvPr/>
        </p:nvSpPr>
        <p:spPr>
          <a:xfrm>
            <a:off x="10327525" y="0"/>
            <a:ext cx="9144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646282" y="452718"/>
            <a:ext cx="940717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600" y="2052925"/>
            <a:ext cx="8948872"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8420" y="1790662"/>
            <a:ext cx="990599" cy="304878"/>
          </a:xfrm>
          <a:prstGeom prst="rect">
            <a:avLst/>
          </a:prstGeom>
        </p:spPr>
        <p:txBody>
          <a:bodyPr vert="horz" lIns="91440" tIns="45720" rIns="91440" bIns="45720" rtlCol="0" anchor="t"/>
          <a:lstStyle>
            <a:lvl1pPr algn="l">
              <a:defRPr sz="637" b="0" i="0">
                <a:solidFill>
                  <a:schemeClr val="tx1">
                    <a:tint val="75000"/>
                    <a:alpha val="60000"/>
                  </a:schemeClr>
                </a:solidFill>
              </a:defRPr>
            </a:lvl1pPr>
          </a:lstStyle>
          <a:p>
            <a:fld id="{7E031EE4-B3D6-4018-90A3-68A8D10EDF09}" type="datetime1">
              <a:rPr lang="en-US" smtClean="0"/>
              <a:t>10/5/2025</a:t>
            </a:fld>
            <a:endParaRPr lang="en-US" dirty="0"/>
          </a:p>
        </p:txBody>
      </p:sp>
      <p:sp>
        <p:nvSpPr>
          <p:cNvPr id="5" name="Footer Placeholder 4"/>
          <p:cNvSpPr>
            <a:spLocks noGrp="1"/>
          </p:cNvSpPr>
          <p:nvPr>
            <p:ph type="ftr" sz="quarter" idx="3"/>
          </p:nvPr>
        </p:nvSpPr>
        <p:spPr>
          <a:xfrm rot="5400000">
            <a:off x="8954415" y="3225261"/>
            <a:ext cx="3859795" cy="304880"/>
          </a:xfrm>
          <a:prstGeom prst="rect">
            <a:avLst/>
          </a:prstGeom>
        </p:spPr>
        <p:txBody>
          <a:bodyPr vert="horz" lIns="91440" tIns="45720" rIns="91440" bIns="45720" rtlCol="0" anchor="b"/>
          <a:lstStyle>
            <a:lvl1pPr algn="l">
              <a:defRPr sz="637"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5243" y="295737"/>
            <a:ext cx="838417" cy="767687"/>
          </a:xfrm>
          <a:prstGeom prst="rect">
            <a:avLst/>
          </a:prstGeom>
        </p:spPr>
        <p:txBody>
          <a:bodyPr vert="horz" lIns="91440" tIns="45720" rIns="91440" bIns="45720" rtlCol="0" anchor="b"/>
          <a:lstStyle>
            <a:lvl1pPr algn="ctr">
              <a:defRPr sz="1623" b="0" i="0">
                <a:solidFill>
                  <a:schemeClr val="tx1">
                    <a:tint val="75000"/>
                  </a:schemeClr>
                </a:solidFill>
              </a:defRPr>
            </a:lvl1pPr>
          </a:lstStyle>
          <a:p>
            <a:fld id="{B6F15528-21DE-4FAA-801E-634DDDAF4B2B}" type="slidenum">
              <a:rPr lang="en-US" smtClean="0"/>
              <a:t>‹#›</a:t>
            </a:fld>
            <a:endParaRPr lang="en-US" dirty="0"/>
          </a:p>
        </p:txBody>
      </p:sp>
    </p:spTree>
    <p:extLst>
      <p:ext uri="{BB962C8B-B14F-4D97-AF65-F5344CB8AC3E}">
        <p14:creationId xmlns:p14="http://schemas.microsoft.com/office/powerpoint/2010/main" val="2212895092"/>
      </p:ext>
    </p:extLst>
  </p:cSld>
  <p:clrMap bg1="dk1" tx1="lt1" bg2="dk2" tx2="lt2" accent1="accent1" accent2="accent2" accent3="accent3" accent4="accent4" accent5="accent5" accent6="accent6" hlink="hlink" folHlink="folHlink"/>
  <p:sldLayoutIdLst>
    <p:sldLayoutId id="2147483673" r:id="rId1"/>
  </p:sldLayoutIdLst>
  <p:hf hdr="0" ftr="0" dt="0"/>
  <p:txStyles>
    <p:titleStyle>
      <a:lvl1pPr algn="l" defTabSz="388626" rtl="0" eaLnBrk="1" latinLnBrk="0" hangingPunct="1">
        <a:spcBef>
          <a:spcPct val="0"/>
        </a:spcBef>
        <a:buNone/>
        <a:defRPr sz="357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91470" indent="-291470" algn="l" defTabSz="388626" rtl="0" eaLnBrk="1" latinLnBrk="0" hangingPunct="1">
        <a:spcBef>
          <a:spcPts val="850"/>
        </a:spcBef>
        <a:spcAft>
          <a:spcPts val="0"/>
        </a:spcAft>
        <a:buClr>
          <a:schemeClr val="bg2">
            <a:lumMod val="40000"/>
            <a:lumOff val="60000"/>
          </a:schemeClr>
        </a:buClr>
        <a:buSzPct val="80000"/>
        <a:buFont typeface="Wingdings 3" charset="2"/>
        <a:buChar char=""/>
        <a:defRPr sz="1700" b="0" i="0" kern="1200">
          <a:solidFill>
            <a:schemeClr val="tx1"/>
          </a:solidFill>
          <a:latin typeface="+mj-lt"/>
          <a:ea typeface="+mj-ea"/>
          <a:cs typeface="+mj-cs"/>
        </a:defRPr>
      </a:lvl1pPr>
      <a:lvl2pPr marL="631518" indent="-242892" algn="l" defTabSz="388626" rtl="0" eaLnBrk="1" latinLnBrk="0" hangingPunct="1">
        <a:spcBef>
          <a:spcPts val="850"/>
        </a:spcBef>
        <a:spcAft>
          <a:spcPts val="0"/>
        </a:spcAft>
        <a:buClr>
          <a:schemeClr val="bg2">
            <a:lumMod val="40000"/>
            <a:lumOff val="60000"/>
          </a:schemeClr>
        </a:buClr>
        <a:buSzPct val="80000"/>
        <a:buFont typeface="Wingdings 3" charset="2"/>
        <a:buChar char=""/>
        <a:defRPr sz="1530" b="0" i="0" kern="1200">
          <a:solidFill>
            <a:schemeClr val="tx1"/>
          </a:solidFill>
          <a:latin typeface="+mj-lt"/>
          <a:ea typeface="+mj-ea"/>
          <a:cs typeface="+mj-cs"/>
        </a:defRPr>
      </a:lvl2pPr>
      <a:lvl3pPr marL="971567"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360" b="0" i="0" kern="1200">
          <a:solidFill>
            <a:schemeClr val="tx1"/>
          </a:solidFill>
          <a:latin typeface="+mj-lt"/>
          <a:ea typeface="+mj-ea"/>
          <a:cs typeface="+mj-cs"/>
        </a:defRPr>
      </a:lvl3pPr>
      <a:lvl4pPr marL="1360193"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4pPr>
      <a:lvl5pPr marL="1748819"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5pPr>
      <a:lvl6pPr marL="2137446"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6pPr>
      <a:lvl7pPr marL="2526072"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7pPr>
      <a:lvl8pPr marL="2914698"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8pPr>
      <a:lvl9pPr marL="3303324" indent="-194313" algn="l" defTabSz="388626" rtl="0" eaLnBrk="1" latinLnBrk="0" hangingPunct="1">
        <a:spcBef>
          <a:spcPts val="850"/>
        </a:spcBef>
        <a:spcAft>
          <a:spcPts val="0"/>
        </a:spcAft>
        <a:buClr>
          <a:schemeClr val="bg2">
            <a:lumMod val="40000"/>
            <a:lumOff val="60000"/>
          </a:schemeClr>
        </a:buClr>
        <a:buSzPct val="80000"/>
        <a:buFont typeface="Wingdings 3" charset="2"/>
        <a:buChar char=""/>
        <a:defRPr sz="1190" b="0" i="0" kern="1200">
          <a:solidFill>
            <a:schemeClr val="tx1"/>
          </a:solidFill>
          <a:latin typeface="+mj-lt"/>
          <a:ea typeface="+mj-ea"/>
          <a:cs typeface="+mj-cs"/>
        </a:defRPr>
      </a:lvl9pPr>
    </p:bodyStyle>
    <p:otherStyle>
      <a:defPPr>
        <a:defRPr lang="en-US"/>
      </a:defPPr>
      <a:lvl1pPr marL="0" algn="l" defTabSz="388626" rtl="0" eaLnBrk="1" latinLnBrk="0" hangingPunct="1">
        <a:defRPr sz="1530" kern="1200">
          <a:solidFill>
            <a:schemeClr val="tx1"/>
          </a:solidFill>
          <a:latin typeface="+mn-lt"/>
          <a:ea typeface="+mn-ea"/>
          <a:cs typeface="+mn-cs"/>
        </a:defRPr>
      </a:lvl1pPr>
      <a:lvl2pPr marL="388626" algn="l" defTabSz="388626" rtl="0" eaLnBrk="1" latinLnBrk="0" hangingPunct="1">
        <a:defRPr sz="1530" kern="1200">
          <a:solidFill>
            <a:schemeClr val="tx1"/>
          </a:solidFill>
          <a:latin typeface="+mn-lt"/>
          <a:ea typeface="+mn-ea"/>
          <a:cs typeface="+mn-cs"/>
        </a:defRPr>
      </a:lvl2pPr>
      <a:lvl3pPr marL="777253" algn="l" defTabSz="388626" rtl="0" eaLnBrk="1" latinLnBrk="0" hangingPunct="1">
        <a:defRPr sz="1530" kern="1200">
          <a:solidFill>
            <a:schemeClr val="tx1"/>
          </a:solidFill>
          <a:latin typeface="+mn-lt"/>
          <a:ea typeface="+mn-ea"/>
          <a:cs typeface="+mn-cs"/>
        </a:defRPr>
      </a:lvl3pPr>
      <a:lvl4pPr marL="1165879" algn="l" defTabSz="388626" rtl="0" eaLnBrk="1" latinLnBrk="0" hangingPunct="1">
        <a:defRPr sz="1530" kern="1200">
          <a:solidFill>
            <a:schemeClr val="tx1"/>
          </a:solidFill>
          <a:latin typeface="+mn-lt"/>
          <a:ea typeface="+mn-ea"/>
          <a:cs typeface="+mn-cs"/>
        </a:defRPr>
      </a:lvl4pPr>
      <a:lvl5pPr marL="1554506" algn="l" defTabSz="388626" rtl="0" eaLnBrk="1" latinLnBrk="0" hangingPunct="1">
        <a:defRPr sz="1530" kern="1200">
          <a:solidFill>
            <a:schemeClr val="tx1"/>
          </a:solidFill>
          <a:latin typeface="+mn-lt"/>
          <a:ea typeface="+mn-ea"/>
          <a:cs typeface="+mn-cs"/>
        </a:defRPr>
      </a:lvl5pPr>
      <a:lvl6pPr marL="1943132" algn="l" defTabSz="388626" rtl="0" eaLnBrk="1" latinLnBrk="0" hangingPunct="1">
        <a:defRPr sz="1530" kern="1200">
          <a:solidFill>
            <a:schemeClr val="tx1"/>
          </a:solidFill>
          <a:latin typeface="+mn-lt"/>
          <a:ea typeface="+mn-ea"/>
          <a:cs typeface="+mn-cs"/>
        </a:defRPr>
      </a:lvl6pPr>
      <a:lvl7pPr marL="2331759" algn="l" defTabSz="388626" rtl="0" eaLnBrk="1" latinLnBrk="0" hangingPunct="1">
        <a:defRPr sz="1530" kern="1200">
          <a:solidFill>
            <a:schemeClr val="tx1"/>
          </a:solidFill>
          <a:latin typeface="+mn-lt"/>
          <a:ea typeface="+mn-ea"/>
          <a:cs typeface="+mn-cs"/>
        </a:defRPr>
      </a:lvl7pPr>
      <a:lvl8pPr marL="2720385" algn="l" defTabSz="388626" rtl="0" eaLnBrk="1" latinLnBrk="0" hangingPunct="1">
        <a:defRPr sz="1530" kern="1200">
          <a:solidFill>
            <a:schemeClr val="tx1"/>
          </a:solidFill>
          <a:latin typeface="+mn-lt"/>
          <a:ea typeface="+mn-ea"/>
          <a:cs typeface="+mn-cs"/>
        </a:defRPr>
      </a:lvl8pPr>
      <a:lvl9pPr marL="3109012" algn="l" defTabSz="388626" rtl="0" eaLnBrk="1" latinLnBrk="0" hangingPunct="1">
        <a:defRPr sz="153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7A4D9D8B-51ED-42B7-9306-7EBE41094396}" type="datetime1">
              <a:rPr lang="en-US" smtClean="0"/>
              <a:t>10/5/2025</a:t>
            </a:fld>
            <a:endParaRPr lang="en-US"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3962997" y="261071"/>
            <a:ext cx="2094753" cy="910503"/>
          </a:xfrm>
          <a:prstGeom prst="rect">
            <a:avLst/>
          </a:prstGeom>
        </p:spPr>
      </p:pic>
      <p:pic>
        <p:nvPicPr>
          <p:cNvPr id="17" name="bg object 17"/>
          <p:cNvPicPr/>
          <p:nvPr/>
        </p:nvPicPr>
        <p:blipFill>
          <a:blip r:embed="rId8" cstate="print"/>
          <a:stretch>
            <a:fillRect/>
          </a:stretch>
        </p:blipFill>
        <p:spPr>
          <a:xfrm>
            <a:off x="6107354" y="249381"/>
            <a:ext cx="2113677" cy="918730"/>
          </a:xfrm>
          <a:prstGeom prst="rect">
            <a:avLst/>
          </a:prstGeom>
        </p:spPr>
      </p:pic>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B4EAEBEA-B443-4091-8FCB-5C30D88CBDEC}" type="datetime1">
              <a:rPr lang="en-US" smtClean="0"/>
              <a:t>10/5/2025</a:t>
            </a:fld>
            <a:endParaRPr lang="en-US" dirty="0"/>
          </a:p>
        </p:txBody>
      </p:sp>
      <p:sp>
        <p:nvSpPr>
          <p:cNvPr id="6" name="Holder 6"/>
          <p:cNvSpPr>
            <a:spLocks noGrp="1"/>
          </p:cNvSpPr>
          <p:nvPr>
            <p:ph type="sldNum" sz="quarter" idx="7"/>
          </p:nvPr>
        </p:nvSpPr>
        <p:spPr>
          <a:xfrm>
            <a:off x="1414908" y="6519949"/>
            <a:ext cx="1019984" cy="102592"/>
          </a:xfrm>
          <a:prstGeom prst="rect">
            <a:avLst/>
          </a:prstGeom>
        </p:spPr>
        <p:txBody>
          <a:bodyPr wrap="square" lIns="0" tIns="0" rIns="0" bIns="0">
            <a:spAutoFit/>
          </a:bodyPr>
          <a:lstStyle>
            <a:lvl1pPr>
              <a:defRPr sz="750" b="0" i="0">
                <a:solidFill>
                  <a:schemeClr val="tx1"/>
                </a:solidFill>
                <a:latin typeface="Calibri"/>
                <a:cs typeface="Calibri"/>
              </a:defRPr>
            </a:lvl1p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a:t>
            </a:fld>
            <a:r>
              <a:rPr b="1" spc="-3" dirty="0">
                <a:latin typeface="Calibri"/>
                <a:cs typeface="Calibri"/>
              </a:rPr>
              <a:t> </a:t>
            </a:r>
            <a:r>
              <a:rPr dirty="0"/>
              <a:t>of</a:t>
            </a:r>
            <a:r>
              <a:rPr spc="-14" dirty="0"/>
              <a:t> </a:t>
            </a:r>
            <a:r>
              <a:rPr b="1" spc="-34" dirty="0">
                <a:latin typeface="Calibri"/>
                <a:cs typeface="Calibri"/>
              </a:rPr>
              <a:t>5</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18/10/relationships/comments" Target="../comments/modernComment_124_4BD84833.xml"/><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29_DAA2BF46.xml"/><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microsoft.com/office/2018/10/relationships/comments" Target="../comments/modernComment_122_268DDD67.xml"/><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21.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5" Type="http://schemas.openxmlformats.org/officeDocument/2006/relationships/image" Target="../media/image2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 Id="rId1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7_C2FCB4AB.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23_18CAC87E.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microsoft.com/office/2018/10/relationships/comments" Target="../comments/modernComment_10D_10A6ADDF.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microsoft.com/office/2018/10/relationships/comments" Target="../comments/modernComment_108_7A05DFBA.xm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microsoft.com/office/2018/10/relationships/comments" Target="../comments/modernComment_109_A1384641.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2_EDFF90C8.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 Id="rId9" Type="http://schemas.openxmlformats.org/officeDocument/2006/relationships/image" Target="../media/image42.jpg"/></Relationships>
</file>

<file path=ppt/slides/_rels/slide21.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36.jpg"/><Relationship Id="rId7" Type="http://schemas.openxmlformats.org/officeDocument/2006/relationships/image" Target="../media/image46.jp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10C_48789BE7.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23.xml.rels><?xml version="1.0" encoding="UTF-8" standalone="yes"?>
<Relationships xmlns="http://schemas.openxmlformats.org/package/2006/relationships"><Relationship Id="rId3" Type="http://schemas.microsoft.com/office/2018/10/relationships/comments" Target="../comments/modernComment_115_540B9E23.xm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color-register.org/list/royal-colour-names" TargetMode="Externa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10A_8C4265BC.xm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hyperlink" Target="http://www.onedriverealty.com/" TargetMode="External"/><Relationship Id="rId7" Type="http://schemas.openxmlformats.org/officeDocument/2006/relationships/hyperlink" Target="https://getbootstrap.com/" TargetMode="External"/><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hyperlink" Target="https://www.thevirtualrealtygroup.com/" TargetMode="External"/><Relationship Id="rId5" Type="http://schemas.openxmlformats.org/officeDocument/2006/relationships/hyperlink" Target="https://100agents.com/" TargetMode="External"/><Relationship Id="rId4" Type="http://schemas.openxmlformats.org/officeDocument/2006/relationships/hyperlink" Target="http://www.globallistings.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blog.back4app.com/client-side-development-languages/" TargetMode="Externa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8" Type="http://schemas.openxmlformats.org/officeDocument/2006/relationships/hyperlink" Target="https://appleinsider.com/inside/tvos" TargetMode="External"/><Relationship Id="rId3" Type="http://schemas.openxmlformats.org/officeDocument/2006/relationships/hyperlink" Target="https://en.wikipedia.org/wiki/WatchOS" TargetMode="External"/><Relationship Id="rId7" Type="http://schemas.openxmlformats.org/officeDocument/2006/relationships/hyperlink" Target="https://en.wikipedia.org/wiki/TvOS" TargetMode="External"/><Relationship Id="rId2" Type="http://schemas.openxmlformats.org/officeDocument/2006/relationships/hyperlink" Target="https://blog.back4app.com/client-side-development-languages/" TargetMode="External"/><Relationship Id="rId1" Type="http://schemas.openxmlformats.org/officeDocument/2006/relationships/slideLayout" Target="../slideLayouts/slideLayout27.xml"/><Relationship Id="rId6" Type="http://schemas.openxmlformats.org/officeDocument/2006/relationships/hyperlink" Target="https://www.msn.com/en-us/lifestyle/shopping/apple-watch-battery-life-bug-is-fixed-with-watchos-1011/ar-AA1jyzbY" TargetMode="External"/><Relationship Id="rId5" Type="http://schemas.openxmlformats.org/officeDocument/2006/relationships/hyperlink" Target="https://www.apple.com/watchos/watchos-10/" TargetMode="External"/><Relationship Id="rId10" Type="http://schemas.openxmlformats.org/officeDocument/2006/relationships/hyperlink" Target="https://dev.to/codewithsadee/how-to-make-a-real-estate-website-using-html-css-javascript-1hjc" TargetMode="External"/><Relationship Id="rId4" Type="http://schemas.openxmlformats.org/officeDocument/2006/relationships/hyperlink" Target="https://ja.wikipedia.org/wiki/WatchOS" TargetMode="External"/><Relationship Id="rId9" Type="http://schemas.openxmlformats.org/officeDocument/2006/relationships/hyperlink" Target="https://www.apple.com/newsroom/2023/09/tvos-17-available-now-bringing-facetime-to-apple-tv-4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plainenglish.io/blog/basic-html-css-javascript-bootstrap-5-using-external-api-for-crud-operations" TargetMode="External"/><Relationship Id="rId2" Type="http://schemas.openxmlformats.org/officeDocument/2006/relationships/hyperlink" Target="https://freshdesignweb.com/real-estate-website-templates/" TargetMode="External"/><Relationship Id="rId1" Type="http://schemas.openxmlformats.org/officeDocument/2006/relationships/slideLayout" Target="../slideLayouts/slideLayout27.xml"/><Relationship Id="rId4" Type="http://schemas.openxmlformats.org/officeDocument/2006/relationships/hyperlink" Target="https://webdesign.tutsplus.com/building-an-api-driven-web-app-with-html-and-css--cms-24575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hyperlink" Target="https://www.zameen.com/blog/small-business-ideas-pakistan.html" TargetMode="External"/><Relationship Id="rId2" Type="http://schemas.openxmlformats.org/officeDocument/2006/relationships/hyperlink" Target="https://www.bing.com/aclk?ld=e8V3RnmGELQ31PVwP-G0yIVzVUCUyfyaE_apM7sMmX7Grz3w8gVktx2Pf_nys7LbnrgQ7yazTwCjwMn2EQ3U8uD3Ytd8YukDLfjaIkPJfjti2ZpCh2eU96DUBiBfSU7bT2-ht_Jfy47PX_z-UmSctguMgRy2cdAToT9f2YXlJ5js18T99O&amp;u=aHR0cHMlM2ElMmYlMmZ3d3cuZ2xvYmFsaXphdGlvbi1wYXJ0bmVycy5jb20lMmZnbG9iYWxwZWRpYSUyZnBha2lzdGFuLWVtcGxveWVyLW9mLXJlY29yZCUyZnN1YnNpZGlhcnklMmYlM2ZuZXR3b3JrJTNkbyUyNm1zY2xraWQlM2Q1NjM4NTc3NmU4NDMxODJmZmFhNDMyNzdhNDZkM2QzNSUyNnV0bV9zb3VyY2UlM2RiaW5nJTI2dXRtX21lZGl1bSUzZGNwYyUyNnV0bV9jYW1wYWlnbiUzZFNlYXJjaCUyNTIwJTI1N0MlMjUyMFVTJTI1MjAtJTI1MjBTdWJzaWRpYXJ5JTI1MjBDb3VudHJpZXMlMjUyMCUyNTVCZW4lMjU1RCUyNnV0bV90ZXJtJTNkcGFraXN0YW4lMjUyMGNvbXBhbnklMjUyMGZvcm1hdGlvbiUyNnV0bV9jb250ZW50JTNkU3Vic2lkaWFyeSUyNTIwJTI1N0MlMjUyMFBha2lzdGFu&amp;rlid=56385776e843182ffaa43277a46d3d35" TargetMode="Externa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hyperlink" Target="https://www.zameen.com/blog/small-business-ideas-pakistan.html" TargetMode="Externa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80633B45.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17_2C14244F.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732F-9D81-91B7-A856-ACBED1BB4088}"/>
              </a:ext>
            </a:extLst>
          </p:cNvPr>
          <p:cNvSpPr>
            <a:spLocks noGrp="1"/>
          </p:cNvSpPr>
          <p:nvPr>
            <p:ph type="title"/>
          </p:nvPr>
        </p:nvSpPr>
        <p:spPr>
          <a:xfrm>
            <a:off x="195943" y="275259"/>
            <a:ext cx="11658600" cy="668958"/>
          </a:xfrm>
        </p:spPr>
        <p:txBody>
          <a:bodyPr>
            <a:normAutofit fontScale="90000"/>
          </a:bodyPr>
          <a:lstStyle/>
          <a:p>
            <a:pPr algn="ctr"/>
            <a:r>
              <a:rPr lang="en-US" sz="2400" dirty="0"/>
              <a:t>One Drive Realty Simple 9 Pages Educational and Recutting Custom Luxury Real Estate Website with Buildings-Products-Services that are based on educational training courses e-commerce store.</a:t>
            </a:r>
          </a:p>
        </p:txBody>
      </p:sp>
      <p:pic>
        <p:nvPicPr>
          <p:cNvPr id="4" name="object 4" descr="A purple rectangle with white text&#10;&#10;Description automatically generated">
            <a:extLst>
              <a:ext uri="{FF2B5EF4-FFF2-40B4-BE49-F238E27FC236}">
                <a16:creationId xmlns:a16="http://schemas.microsoft.com/office/drawing/2014/main" id="{A4C06885-D645-BC9B-F509-5F3F1DF4AF3A}"/>
              </a:ext>
            </a:extLst>
          </p:cNvPr>
          <p:cNvPicPr/>
          <p:nvPr/>
        </p:nvPicPr>
        <p:blipFill>
          <a:blip r:embed="rId4" cstate="print"/>
          <a:stretch>
            <a:fillRect/>
          </a:stretch>
        </p:blipFill>
        <p:spPr>
          <a:xfrm>
            <a:off x="4540148" y="5770174"/>
            <a:ext cx="1801082" cy="506556"/>
          </a:xfrm>
          <a:prstGeom prst="rect">
            <a:avLst/>
          </a:prstGeom>
        </p:spPr>
      </p:pic>
      <p:graphicFrame>
        <p:nvGraphicFramePr>
          <p:cNvPr id="6" name="Text Placeholder 2">
            <a:extLst>
              <a:ext uri="{FF2B5EF4-FFF2-40B4-BE49-F238E27FC236}">
                <a16:creationId xmlns:a16="http://schemas.microsoft.com/office/drawing/2014/main" id="{9D131EB7-43E1-AD08-5013-246059601909}"/>
              </a:ext>
            </a:extLst>
          </p:cNvPr>
          <p:cNvGraphicFramePr/>
          <p:nvPr>
            <p:extLst>
              <p:ext uri="{D42A27DB-BD31-4B8C-83A1-F6EECF244321}">
                <p14:modId xmlns:p14="http://schemas.microsoft.com/office/powerpoint/2010/main" val="3560719098"/>
              </p:ext>
            </p:extLst>
          </p:nvPr>
        </p:nvGraphicFramePr>
        <p:xfrm>
          <a:off x="195943" y="944217"/>
          <a:ext cx="11734800" cy="57504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Slide Number Placeholder 2">
            <a:extLst>
              <a:ext uri="{FF2B5EF4-FFF2-40B4-BE49-F238E27FC236}">
                <a16:creationId xmlns:a16="http://schemas.microsoft.com/office/drawing/2014/main" id="{874B0063-848B-D4AB-308E-820AE89D3F60}"/>
              </a:ext>
            </a:extLst>
          </p:cNvPr>
          <p:cNvSpPr>
            <a:spLocks noGrp="1"/>
          </p:cNvSpPr>
          <p:nvPr>
            <p:ph type="sldNum" sz="quarter" idx="12"/>
          </p:nvPr>
        </p:nvSpPr>
        <p:spPr/>
        <p:txBody>
          <a:bodyPr/>
          <a:lstStyle/>
          <a:p>
            <a:fld id="{A0E708CF-54B9-4205-9AEB-4BDF8E20C902}" type="slidenum">
              <a:rPr lang="en-US" smtClean="0"/>
              <a:t>1</a:t>
            </a:fld>
            <a:endParaRPr lang="en-US" dirty="0"/>
          </a:p>
        </p:txBody>
      </p:sp>
    </p:spTree>
    <p:extLst>
      <p:ext uri="{BB962C8B-B14F-4D97-AF65-F5344CB8AC3E}">
        <p14:creationId xmlns:p14="http://schemas.microsoft.com/office/powerpoint/2010/main" val="1272465459"/>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object 2"/>
          <p:cNvSpPr txBox="1"/>
          <p:nvPr/>
        </p:nvSpPr>
        <p:spPr>
          <a:xfrm>
            <a:off x="3905252" y="296834"/>
            <a:ext cx="606569" cy="134652"/>
          </a:xfrm>
          <a:prstGeom prst="rect">
            <a:avLst/>
          </a:prstGeom>
        </p:spPr>
        <p:txBody>
          <a:bodyPr vert="horz" wrap="square" lIns="0" tIns="8659" rIns="0" bIns="0" rtlCol="0">
            <a:spAutoFit/>
          </a:bodyPr>
          <a:lstStyle/>
          <a:p>
            <a:pPr marL="8659" defTabSz="623436">
              <a:spcBef>
                <a:spcPts val="68"/>
              </a:spcBef>
            </a:pPr>
            <a:r>
              <a:rPr sz="818" kern="0" dirty="0">
                <a:solidFill>
                  <a:sysClr val="windowText" lastClr="000000"/>
                </a:solidFill>
                <a:latin typeface="Arial"/>
                <a:cs typeface="Arial"/>
              </a:rPr>
              <a:t>Page</a:t>
            </a:r>
            <a:r>
              <a:rPr sz="818" kern="0" spc="-7" dirty="0">
                <a:solidFill>
                  <a:sysClr val="windowText" lastClr="000000"/>
                </a:solidFill>
                <a:latin typeface="Arial"/>
                <a:cs typeface="Arial"/>
              </a:rPr>
              <a:t> </a:t>
            </a:r>
            <a:r>
              <a:rPr sz="818" b="1" kern="0" dirty="0">
                <a:solidFill>
                  <a:sysClr val="windowText" lastClr="000000"/>
                </a:solidFill>
                <a:latin typeface="Arial"/>
                <a:cs typeface="Arial"/>
              </a:rPr>
              <a:t>2</a:t>
            </a:r>
            <a:r>
              <a:rPr sz="818" b="1" kern="0" spc="-3" dirty="0">
                <a:solidFill>
                  <a:sysClr val="windowText" lastClr="000000"/>
                </a:solidFill>
                <a:latin typeface="Arial"/>
                <a:cs typeface="Arial"/>
              </a:rPr>
              <a:t> </a:t>
            </a:r>
            <a:r>
              <a:rPr sz="818" kern="0" dirty="0">
                <a:solidFill>
                  <a:sysClr val="windowText" lastClr="000000"/>
                </a:solidFill>
                <a:latin typeface="Arial"/>
                <a:cs typeface="Arial"/>
              </a:rPr>
              <a:t>of </a:t>
            </a:r>
            <a:r>
              <a:rPr sz="818" b="1" kern="0" spc="-17" dirty="0">
                <a:solidFill>
                  <a:sysClr val="windowText" lastClr="000000"/>
                </a:solidFill>
                <a:latin typeface="Arial"/>
                <a:cs typeface="Arial"/>
              </a:rPr>
              <a:t>10</a:t>
            </a:r>
            <a:endParaRPr sz="818" kern="0" dirty="0">
              <a:solidFill>
                <a:sysClr val="windowText" lastClr="000000"/>
              </a:solidFill>
              <a:latin typeface="Arial"/>
              <a:cs typeface="Arial"/>
            </a:endParaRPr>
          </a:p>
        </p:txBody>
      </p:sp>
      <p:sp>
        <p:nvSpPr>
          <p:cNvPr id="3" name="object 3"/>
          <p:cNvSpPr txBox="1"/>
          <p:nvPr/>
        </p:nvSpPr>
        <p:spPr>
          <a:xfrm>
            <a:off x="4937068" y="296835"/>
            <a:ext cx="3015623" cy="132466"/>
          </a:xfrm>
          <a:prstGeom prst="rect">
            <a:avLst/>
          </a:prstGeom>
        </p:spPr>
        <p:txBody>
          <a:bodyPr vert="horz" wrap="square" lIns="0" tIns="16885" rIns="0" bIns="0" rtlCol="0">
            <a:spAutoFit/>
          </a:bodyPr>
          <a:lstStyle/>
          <a:p>
            <a:pPr marL="309986" marR="3464" indent="-301327" defTabSz="623436">
              <a:lnSpc>
                <a:spcPts val="941"/>
              </a:lnSpc>
              <a:spcBef>
                <a:spcPts val="133"/>
              </a:spcBef>
            </a:pPr>
            <a:r>
              <a:rPr lang="en-US" sz="818" b="1" kern="0" spc="-7" dirty="0">
                <a:solidFill>
                  <a:sysClr val="windowText" lastClr="000000"/>
                </a:solidFill>
                <a:latin typeface="Arial"/>
                <a:cs typeface="Arial"/>
              </a:rPr>
              <a:t>E-Commerce Store Products-Services Templets</a:t>
            </a:r>
            <a:endParaRPr sz="818" kern="0" dirty="0">
              <a:solidFill>
                <a:sysClr val="windowText" lastClr="000000"/>
              </a:solidFill>
              <a:latin typeface="Arial"/>
              <a:cs typeface="Arial"/>
            </a:endParaRPr>
          </a:p>
        </p:txBody>
      </p:sp>
      <p:grpSp>
        <p:nvGrpSpPr>
          <p:cNvPr id="5" name="object 5"/>
          <p:cNvGrpSpPr/>
          <p:nvPr/>
        </p:nvGrpSpPr>
        <p:grpSpPr>
          <a:xfrm>
            <a:off x="3721678" y="1147202"/>
            <a:ext cx="4755571" cy="3960815"/>
            <a:chOff x="403861" y="1682562"/>
            <a:chExt cx="6974837" cy="5809195"/>
          </a:xfrm>
          <a:pattFill prst="pct5">
            <a:fgClr>
              <a:srgbClr val="0070C0"/>
            </a:fgClr>
            <a:bgClr>
              <a:schemeClr val="bg1"/>
            </a:bgClr>
          </a:pattFill>
        </p:grpSpPr>
        <p:sp>
          <p:nvSpPr>
            <p:cNvPr id="6" name="object 6"/>
            <p:cNvSpPr/>
            <p:nvPr/>
          </p:nvSpPr>
          <p:spPr>
            <a:xfrm>
              <a:off x="403861" y="1689101"/>
              <a:ext cx="3477260" cy="1822450"/>
            </a:xfrm>
            <a:custGeom>
              <a:avLst/>
              <a:gdLst/>
              <a:ahLst/>
              <a:cxnLst/>
              <a:rect l="l" t="t" r="r" b="b"/>
              <a:pathLst>
                <a:path w="3477260" h="1822450">
                  <a:moveTo>
                    <a:pt x="3173514" y="0"/>
                  </a:moveTo>
                  <a:lnTo>
                    <a:pt x="303745" y="0"/>
                  </a:lnTo>
                  <a:lnTo>
                    <a:pt x="254476" y="3975"/>
                  </a:lnTo>
                  <a:lnTo>
                    <a:pt x="207738" y="15485"/>
                  </a:lnTo>
                  <a:lnTo>
                    <a:pt x="164157" y="33903"/>
                  </a:lnTo>
                  <a:lnTo>
                    <a:pt x="124357" y="58605"/>
                  </a:lnTo>
                  <a:lnTo>
                    <a:pt x="88965" y="88965"/>
                  </a:lnTo>
                  <a:lnTo>
                    <a:pt x="58605" y="124357"/>
                  </a:lnTo>
                  <a:lnTo>
                    <a:pt x="33903" y="164157"/>
                  </a:lnTo>
                  <a:lnTo>
                    <a:pt x="15485" y="207738"/>
                  </a:lnTo>
                  <a:lnTo>
                    <a:pt x="3975" y="254476"/>
                  </a:lnTo>
                  <a:lnTo>
                    <a:pt x="0" y="303745"/>
                  </a:lnTo>
                  <a:lnTo>
                    <a:pt x="0" y="1518704"/>
                  </a:lnTo>
                  <a:lnTo>
                    <a:pt x="3975" y="1567973"/>
                  </a:lnTo>
                  <a:lnTo>
                    <a:pt x="15485" y="1614711"/>
                  </a:lnTo>
                  <a:lnTo>
                    <a:pt x="33903" y="1658292"/>
                  </a:lnTo>
                  <a:lnTo>
                    <a:pt x="58605" y="1698092"/>
                  </a:lnTo>
                  <a:lnTo>
                    <a:pt x="88965" y="1733484"/>
                  </a:lnTo>
                  <a:lnTo>
                    <a:pt x="124357" y="1763844"/>
                  </a:lnTo>
                  <a:lnTo>
                    <a:pt x="164157" y="1788546"/>
                  </a:lnTo>
                  <a:lnTo>
                    <a:pt x="207738" y="1806964"/>
                  </a:lnTo>
                  <a:lnTo>
                    <a:pt x="254476" y="1818474"/>
                  </a:lnTo>
                  <a:lnTo>
                    <a:pt x="303745" y="1822450"/>
                  </a:lnTo>
                  <a:lnTo>
                    <a:pt x="3173514" y="1822450"/>
                  </a:lnTo>
                  <a:lnTo>
                    <a:pt x="3222783" y="1818474"/>
                  </a:lnTo>
                  <a:lnTo>
                    <a:pt x="3269521" y="1806964"/>
                  </a:lnTo>
                  <a:lnTo>
                    <a:pt x="3313102" y="1788546"/>
                  </a:lnTo>
                  <a:lnTo>
                    <a:pt x="3352902" y="1763844"/>
                  </a:lnTo>
                  <a:lnTo>
                    <a:pt x="3388294" y="1733484"/>
                  </a:lnTo>
                  <a:lnTo>
                    <a:pt x="3418654" y="1698092"/>
                  </a:lnTo>
                  <a:lnTo>
                    <a:pt x="3443356" y="1658292"/>
                  </a:lnTo>
                  <a:lnTo>
                    <a:pt x="3461774" y="1614711"/>
                  </a:lnTo>
                  <a:lnTo>
                    <a:pt x="3473284" y="1567973"/>
                  </a:lnTo>
                  <a:lnTo>
                    <a:pt x="3477260" y="1518704"/>
                  </a:lnTo>
                  <a:lnTo>
                    <a:pt x="3477260" y="303745"/>
                  </a:lnTo>
                  <a:lnTo>
                    <a:pt x="3473284" y="254476"/>
                  </a:lnTo>
                  <a:lnTo>
                    <a:pt x="3461774" y="207738"/>
                  </a:lnTo>
                  <a:lnTo>
                    <a:pt x="3443356" y="164157"/>
                  </a:lnTo>
                  <a:lnTo>
                    <a:pt x="3418654" y="124357"/>
                  </a:lnTo>
                  <a:lnTo>
                    <a:pt x="3388294" y="88965"/>
                  </a:lnTo>
                  <a:lnTo>
                    <a:pt x="3352902" y="58605"/>
                  </a:lnTo>
                  <a:lnTo>
                    <a:pt x="3313102" y="33903"/>
                  </a:lnTo>
                  <a:lnTo>
                    <a:pt x="3269521" y="15485"/>
                  </a:lnTo>
                  <a:lnTo>
                    <a:pt x="3222783" y="3975"/>
                  </a:lnTo>
                  <a:lnTo>
                    <a:pt x="3173514"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7" name="object 7"/>
            <p:cNvSpPr/>
            <p:nvPr/>
          </p:nvSpPr>
          <p:spPr>
            <a:xfrm>
              <a:off x="403861" y="1689101"/>
              <a:ext cx="3477260" cy="1822450"/>
            </a:xfrm>
            <a:custGeom>
              <a:avLst/>
              <a:gdLst/>
              <a:ahLst/>
              <a:cxnLst/>
              <a:rect l="l" t="t" r="r" b="b"/>
              <a:pathLst>
                <a:path w="3477260" h="1822450">
                  <a:moveTo>
                    <a:pt x="0" y="303745"/>
                  </a:moveTo>
                  <a:lnTo>
                    <a:pt x="3975" y="254476"/>
                  </a:lnTo>
                  <a:lnTo>
                    <a:pt x="15485" y="207738"/>
                  </a:lnTo>
                  <a:lnTo>
                    <a:pt x="33903" y="164157"/>
                  </a:lnTo>
                  <a:lnTo>
                    <a:pt x="58605" y="124357"/>
                  </a:lnTo>
                  <a:lnTo>
                    <a:pt x="88965" y="88965"/>
                  </a:lnTo>
                  <a:lnTo>
                    <a:pt x="124357" y="58605"/>
                  </a:lnTo>
                  <a:lnTo>
                    <a:pt x="164157" y="33903"/>
                  </a:lnTo>
                  <a:lnTo>
                    <a:pt x="207738" y="15485"/>
                  </a:lnTo>
                  <a:lnTo>
                    <a:pt x="254476" y="3975"/>
                  </a:lnTo>
                  <a:lnTo>
                    <a:pt x="303745" y="0"/>
                  </a:lnTo>
                  <a:lnTo>
                    <a:pt x="3173514" y="0"/>
                  </a:lnTo>
                  <a:lnTo>
                    <a:pt x="3222783" y="3975"/>
                  </a:lnTo>
                  <a:lnTo>
                    <a:pt x="3269521" y="15485"/>
                  </a:lnTo>
                  <a:lnTo>
                    <a:pt x="3313102" y="33903"/>
                  </a:lnTo>
                  <a:lnTo>
                    <a:pt x="3352902" y="58605"/>
                  </a:lnTo>
                  <a:lnTo>
                    <a:pt x="3388294" y="88965"/>
                  </a:lnTo>
                  <a:lnTo>
                    <a:pt x="3418654" y="124357"/>
                  </a:lnTo>
                  <a:lnTo>
                    <a:pt x="3443356" y="164157"/>
                  </a:lnTo>
                  <a:lnTo>
                    <a:pt x="3461774" y="207738"/>
                  </a:lnTo>
                  <a:lnTo>
                    <a:pt x="3473284" y="254476"/>
                  </a:lnTo>
                  <a:lnTo>
                    <a:pt x="3477260" y="303745"/>
                  </a:lnTo>
                  <a:lnTo>
                    <a:pt x="3477260" y="1518704"/>
                  </a:lnTo>
                  <a:lnTo>
                    <a:pt x="3473284" y="1567973"/>
                  </a:lnTo>
                  <a:lnTo>
                    <a:pt x="3461774" y="1614711"/>
                  </a:lnTo>
                  <a:lnTo>
                    <a:pt x="3443356" y="1658292"/>
                  </a:lnTo>
                  <a:lnTo>
                    <a:pt x="3418654" y="1698092"/>
                  </a:lnTo>
                  <a:lnTo>
                    <a:pt x="3388294" y="1733484"/>
                  </a:lnTo>
                  <a:lnTo>
                    <a:pt x="3352902" y="1763844"/>
                  </a:lnTo>
                  <a:lnTo>
                    <a:pt x="3313102" y="1788546"/>
                  </a:lnTo>
                  <a:lnTo>
                    <a:pt x="3269521" y="1806964"/>
                  </a:lnTo>
                  <a:lnTo>
                    <a:pt x="3222783" y="1818474"/>
                  </a:lnTo>
                  <a:lnTo>
                    <a:pt x="3173514" y="1822450"/>
                  </a:lnTo>
                  <a:lnTo>
                    <a:pt x="303745" y="1822450"/>
                  </a:lnTo>
                  <a:lnTo>
                    <a:pt x="254476" y="1818474"/>
                  </a:lnTo>
                  <a:lnTo>
                    <a:pt x="207738" y="1806964"/>
                  </a:lnTo>
                  <a:lnTo>
                    <a:pt x="164157" y="1788546"/>
                  </a:lnTo>
                  <a:lnTo>
                    <a:pt x="124357" y="1763844"/>
                  </a:lnTo>
                  <a:lnTo>
                    <a:pt x="88965" y="1733484"/>
                  </a:lnTo>
                  <a:lnTo>
                    <a:pt x="58605" y="1698092"/>
                  </a:lnTo>
                  <a:lnTo>
                    <a:pt x="33903" y="1658292"/>
                  </a:lnTo>
                  <a:lnTo>
                    <a:pt x="15485" y="1614711"/>
                  </a:lnTo>
                  <a:lnTo>
                    <a:pt x="3975" y="1567973"/>
                  </a:lnTo>
                  <a:lnTo>
                    <a:pt x="0" y="1518704"/>
                  </a:lnTo>
                  <a:lnTo>
                    <a:pt x="0" y="303745"/>
                  </a:lnTo>
                  <a:close/>
                </a:path>
              </a:pathLst>
            </a:custGeom>
            <a:solidFill>
              <a:schemeClr val="accent1">
                <a:lumMod val="60000"/>
                <a:lumOff val="40000"/>
              </a:schemeClr>
            </a:solidFill>
            <a:ln w="12700">
              <a:solidFill>
                <a:srgbClr val="00AF50"/>
              </a:solidFill>
            </a:ln>
          </p:spPr>
          <p:txBody>
            <a:bodyPr wrap="square" lIns="0" tIns="0" rIns="0" bIns="0" rtlCol="0"/>
            <a:lstStyle/>
            <a:p>
              <a:pPr defTabSz="623436"/>
              <a:endParaRPr sz="1227" kern="0" dirty="0">
                <a:solidFill>
                  <a:sysClr val="windowText" lastClr="000000"/>
                </a:solidFill>
              </a:endParaRPr>
            </a:p>
          </p:txBody>
        </p:sp>
        <p:sp>
          <p:nvSpPr>
            <p:cNvPr id="9" name="object 9"/>
            <p:cNvSpPr/>
            <p:nvPr/>
          </p:nvSpPr>
          <p:spPr>
            <a:xfrm>
              <a:off x="4008753" y="1682562"/>
              <a:ext cx="3369945" cy="1919605"/>
            </a:xfrm>
            <a:custGeom>
              <a:avLst/>
              <a:gdLst/>
              <a:ahLst/>
              <a:cxnLst/>
              <a:rect l="l" t="t" r="r" b="b"/>
              <a:pathLst>
                <a:path w="3369945" h="1919604">
                  <a:moveTo>
                    <a:pt x="3050006" y="0"/>
                  </a:moveTo>
                  <a:lnTo>
                    <a:pt x="319938" y="0"/>
                  </a:lnTo>
                  <a:lnTo>
                    <a:pt x="272660" y="3468"/>
                  </a:lnTo>
                  <a:lnTo>
                    <a:pt x="227536" y="13546"/>
                  </a:lnTo>
                  <a:lnTo>
                    <a:pt x="185061" y="29736"/>
                  </a:lnTo>
                  <a:lnTo>
                    <a:pt x="145729" y="51544"/>
                  </a:lnTo>
                  <a:lnTo>
                    <a:pt x="110036" y="78476"/>
                  </a:lnTo>
                  <a:lnTo>
                    <a:pt x="78476" y="110036"/>
                  </a:lnTo>
                  <a:lnTo>
                    <a:pt x="51544" y="145729"/>
                  </a:lnTo>
                  <a:lnTo>
                    <a:pt x="29736" y="185061"/>
                  </a:lnTo>
                  <a:lnTo>
                    <a:pt x="13546" y="227536"/>
                  </a:lnTo>
                  <a:lnTo>
                    <a:pt x="3468" y="272660"/>
                  </a:lnTo>
                  <a:lnTo>
                    <a:pt x="0" y="319938"/>
                  </a:lnTo>
                  <a:lnTo>
                    <a:pt x="0" y="1599653"/>
                  </a:lnTo>
                  <a:lnTo>
                    <a:pt x="3468" y="1646934"/>
                  </a:lnTo>
                  <a:lnTo>
                    <a:pt x="13546" y="1692061"/>
                  </a:lnTo>
                  <a:lnTo>
                    <a:pt x="29736" y="1734538"/>
                  </a:lnTo>
                  <a:lnTo>
                    <a:pt x="51544" y="1773872"/>
                  </a:lnTo>
                  <a:lnTo>
                    <a:pt x="78476" y="1809566"/>
                  </a:lnTo>
                  <a:lnTo>
                    <a:pt x="110036" y="1841127"/>
                  </a:lnTo>
                  <a:lnTo>
                    <a:pt x="145729" y="1868059"/>
                  </a:lnTo>
                  <a:lnTo>
                    <a:pt x="185061" y="1889868"/>
                  </a:lnTo>
                  <a:lnTo>
                    <a:pt x="227536" y="1906058"/>
                  </a:lnTo>
                  <a:lnTo>
                    <a:pt x="272660" y="1916135"/>
                  </a:lnTo>
                  <a:lnTo>
                    <a:pt x="319938" y="1919605"/>
                  </a:lnTo>
                  <a:lnTo>
                    <a:pt x="3050006" y="1919605"/>
                  </a:lnTo>
                  <a:lnTo>
                    <a:pt x="3097284" y="1916135"/>
                  </a:lnTo>
                  <a:lnTo>
                    <a:pt x="3142408" y="1906058"/>
                  </a:lnTo>
                  <a:lnTo>
                    <a:pt x="3184883" y="1889868"/>
                  </a:lnTo>
                  <a:lnTo>
                    <a:pt x="3224215" y="1868059"/>
                  </a:lnTo>
                  <a:lnTo>
                    <a:pt x="3259908" y="1841127"/>
                  </a:lnTo>
                  <a:lnTo>
                    <a:pt x="3291468" y="1809566"/>
                  </a:lnTo>
                  <a:lnTo>
                    <a:pt x="3318400" y="1773872"/>
                  </a:lnTo>
                  <a:lnTo>
                    <a:pt x="3340208" y="1734538"/>
                  </a:lnTo>
                  <a:lnTo>
                    <a:pt x="3356398" y="1692061"/>
                  </a:lnTo>
                  <a:lnTo>
                    <a:pt x="3366476" y="1646934"/>
                  </a:lnTo>
                  <a:lnTo>
                    <a:pt x="3369945" y="1599653"/>
                  </a:lnTo>
                  <a:lnTo>
                    <a:pt x="3369945" y="319938"/>
                  </a:lnTo>
                  <a:lnTo>
                    <a:pt x="3366476" y="272660"/>
                  </a:lnTo>
                  <a:lnTo>
                    <a:pt x="3356398" y="227536"/>
                  </a:lnTo>
                  <a:lnTo>
                    <a:pt x="3340208" y="185061"/>
                  </a:lnTo>
                  <a:lnTo>
                    <a:pt x="3318400" y="145729"/>
                  </a:lnTo>
                  <a:lnTo>
                    <a:pt x="3291468" y="110036"/>
                  </a:lnTo>
                  <a:lnTo>
                    <a:pt x="3259908" y="78476"/>
                  </a:lnTo>
                  <a:lnTo>
                    <a:pt x="3224215" y="51544"/>
                  </a:lnTo>
                  <a:lnTo>
                    <a:pt x="3184883" y="29736"/>
                  </a:lnTo>
                  <a:lnTo>
                    <a:pt x="3142408" y="13546"/>
                  </a:lnTo>
                  <a:lnTo>
                    <a:pt x="3097284" y="3468"/>
                  </a:lnTo>
                  <a:lnTo>
                    <a:pt x="3050006"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10" name="object 10"/>
            <p:cNvSpPr/>
            <p:nvPr/>
          </p:nvSpPr>
          <p:spPr>
            <a:xfrm>
              <a:off x="4008753" y="1682562"/>
              <a:ext cx="3369945" cy="1919605"/>
            </a:xfrm>
            <a:custGeom>
              <a:avLst/>
              <a:gdLst/>
              <a:ahLst/>
              <a:cxnLst/>
              <a:rect l="l" t="t" r="r" b="b"/>
              <a:pathLst>
                <a:path w="3369945" h="1919604">
                  <a:moveTo>
                    <a:pt x="0" y="319938"/>
                  </a:moveTo>
                  <a:lnTo>
                    <a:pt x="3468" y="272660"/>
                  </a:lnTo>
                  <a:lnTo>
                    <a:pt x="13546" y="227536"/>
                  </a:lnTo>
                  <a:lnTo>
                    <a:pt x="29736" y="185061"/>
                  </a:lnTo>
                  <a:lnTo>
                    <a:pt x="51544" y="145729"/>
                  </a:lnTo>
                  <a:lnTo>
                    <a:pt x="78476" y="110036"/>
                  </a:lnTo>
                  <a:lnTo>
                    <a:pt x="110036" y="78476"/>
                  </a:lnTo>
                  <a:lnTo>
                    <a:pt x="145729" y="51544"/>
                  </a:lnTo>
                  <a:lnTo>
                    <a:pt x="185061" y="29736"/>
                  </a:lnTo>
                  <a:lnTo>
                    <a:pt x="227536" y="13546"/>
                  </a:lnTo>
                  <a:lnTo>
                    <a:pt x="272660" y="3468"/>
                  </a:lnTo>
                  <a:lnTo>
                    <a:pt x="319938" y="0"/>
                  </a:lnTo>
                  <a:lnTo>
                    <a:pt x="3050006" y="0"/>
                  </a:lnTo>
                  <a:lnTo>
                    <a:pt x="3097284" y="3468"/>
                  </a:lnTo>
                  <a:lnTo>
                    <a:pt x="3142408" y="13546"/>
                  </a:lnTo>
                  <a:lnTo>
                    <a:pt x="3184883" y="29736"/>
                  </a:lnTo>
                  <a:lnTo>
                    <a:pt x="3224215" y="51544"/>
                  </a:lnTo>
                  <a:lnTo>
                    <a:pt x="3259908" y="78476"/>
                  </a:lnTo>
                  <a:lnTo>
                    <a:pt x="3291468" y="110036"/>
                  </a:lnTo>
                  <a:lnTo>
                    <a:pt x="3318400" y="145729"/>
                  </a:lnTo>
                  <a:lnTo>
                    <a:pt x="3340208" y="185061"/>
                  </a:lnTo>
                  <a:lnTo>
                    <a:pt x="3356398" y="227536"/>
                  </a:lnTo>
                  <a:lnTo>
                    <a:pt x="3366476" y="272660"/>
                  </a:lnTo>
                  <a:lnTo>
                    <a:pt x="3369945" y="319938"/>
                  </a:lnTo>
                  <a:lnTo>
                    <a:pt x="3369945" y="1599653"/>
                  </a:lnTo>
                  <a:lnTo>
                    <a:pt x="3366476" y="1646934"/>
                  </a:lnTo>
                  <a:lnTo>
                    <a:pt x="3356398" y="1692061"/>
                  </a:lnTo>
                  <a:lnTo>
                    <a:pt x="3340208" y="1734538"/>
                  </a:lnTo>
                  <a:lnTo>
                    <a:pt x="3318400" y="1773872"/>
                  </a:lnTo>
                  <a:lnTo>
                    <a:pt x="3291468" y="1809566"/>
                  </a:lnTo>
                  <a:lnTo>
                    <a:pt x="3259908" y="1841127"/>
                  </a:lnTo>
                  <a:lnTo>
                    <a:pt x="3224215" y="1868059"/>
                  </a:lnTo>
                  <a:lnTo>
                    <a:pt x="3184883" y="1889868"/>
                  </a:lnTo>
                  <a:lnTo>
                    <a:pt x="3142408" y="1906058"/>
                  </a:lnTo>
                  <a:lnTo>
                    <a:pt x="3097284" y="1916135"/>
                  </a:lnTo>
                  <a:lnTo>
                    <a:pt x="3050006" y="1919605"/>
                  </a:lnTo>
                  <a:lnTo>
                    <a:pt x="319938" y="1919605"/>
                  </a:lnTo>
                  <a:lnTo>
                    <a:pt x="272660" y="1916135"/>
                  </a:lnTo>
                  <a:lnTo>
                    <a:pt x="227536" y="1906058"/>
                  </a:lnTo>
                  <a:lnTo>
                    <a:pt x="185061" y="1889868"/>
                  </a:lnTo>
                  <a:lnTo>
                    <a:pt x="145729" y="1868059"/>
                  </a:lnTo>
                  <a:lnTo>
                    <a:pt x="110036" y="1841127"/>
                  </a:lnTo>
                  <a:lnTo>
                    <a:pt x="78476" y="1809566"/>
                  </a:lnTo>
                  <a:lnTo>
                    <a:pt x="51544" y="1773872"/>
                  </a:lnTo>
                  <a:lnTo>
                    <a:pt x="29736" y="1734538"/>
                  </a:lnTo>
                  <a:lnTo>
                    <a:pt x="13546" y="1692061"/>
                  </a:lnTo>
                  <a:lnTo>
                    <a:pt x="3468" y="1646934"/>
                  </a:lnTo>
                  <a:lnTo>
                    <a:pt x="0" y="1599653"/>
                  </a:lnTo>
                  <a:lnTo>
                    <a:pt x="0" y="319938"/>
                  </a:lnTo>
                  <a:close/>
                </a:path>
              </a:pathLst>
            </a:custGeom>
            <a:blipFill>
              <a:blip r:embed="rId4"/>
              <a:tile tx="0" ty="0" sx="100000" sy="100000" flip="none" algn="tl"/>
            </a:blipFill>
            <a:ln w="12700">
              <a:solidFill>
                <a:srgbClr val="00AF50"/>
              </a:solidFill>
            </a:ln>
          </p:spPr>
          <p:txBody>
            <a:bodyPr wrap="square" lIns="0" tIns="0" rIns="0" bIns="0" rtlCol="0"/>
            <a:lstStyle/>
            <a:p>
              <a:pPr defTabSz="623436"/>
              <a:endParaRPr sz="1227" kern="0" dirty="0">
                <a:solidFill>
                  <a:sysClr val="windowText" lastClr="000000"/>
                </a:solidFill>
              </a:endParaRPr>
            </a:p>
          </p:txBody>
        </p:sp>
        <p:sp>
          <p:nvSpPr>
            <p:cNvPr id="12" name="object 12"/>
            <p:cNvSpPr/>
            <p:nvPr/>
          </p:nvSpPr>
          <p:spPr>
            <a:xfrm>
              <a:off x="430528" y="5612157"/>
              <a:ext cx="3312160" cy="1879600"/>
            </a:xfrm>
            <a:custGeom>
              <a:avLst/>
              <a:gdLst/>
              <a:ahLst/>
              <a:cxnLst/>
              <a:rect l="l" t="t" r="r" b="b"/>
              <a:pathLst>
                <a:path w="3312160" h="1879600">
                  <a:moveTo>
                    <a:pt x="2998889" y="0"/>
                  </a:moveTo>
                  <a:lnTo>
                    <a:pt x="313270" y="0"/>
                  </a:lnTo>
                  <a:lnTo>
                    <a:pt x="266978" y="3396"/>
                  </a:lnTo>
                  <a:lnTo>
                    <a:pt x="222795" y="13263"/>
                  </a:lnTo>
                  <a:lnTo>
                    <a:pt x="181204" y="29116"/>
                  </a:lnTo>
                  <a:lnTo>
                    <a:pt x="142692" y="50470"/>
                  </a:lnTo>
                  <a:lnTo>
                    <a:pt x="107743" y="76840"/>
                  </a:lnTo>
                  <a:lnTo>
                    <a:pt x="76840" y="107743"/>
                  </a:lnTo>
                  <a:lnTo>
                    <a:pt x="50470" y="142692"/>
                  </a:lnTo>
                  <a:lnTo>
                    <a:pt x="29116" y="181204"/>
                  </a:lnTo>
                  <a:lnTo>
                    <a:pt x="13263" y="222795"/>
                  </a:lnTo>
                  <a:lnTo>
                    <a:pt x="3396" y="266978"/>
                  </a:lnTo>
                  <a:lnTo>
                    <a:pt x="0" y="313270"/>
                  </a:lnTo>
                  <a:lnTo>
                    <a:pt x="0" y="1566329"/>
                  </a:lnTo>
                  <a:lnTo>
                    <a:pt x="3396" y="1612621"/>
                  </a:lnTo>
                  <a:lnTo>
                    <a:pt x="13263" y="1656804"/>
                  </a:lnTo>
                  <a:lnTo>
                    <a:pt x="29116" y="1698395"/>
                  </a:lnTo>
                  <a:lnTo>
                    <a:pt x="50470" y="1736907"/>
                  </a:lnTo>
                  <a:lnTo>
                    <a:pt x="76840" y="1771856"/>
                  </a:lnTo>
                  <a:lnTo>
                    <a:pt x="107743" y="1802759"/>
                  </a:lnTo>
                  <a:lnTo>
                    <a:pt x="142692" y="1829129"/>
                  </a:lnTo>
                  <a:lnTo>
                    <a:pt x="181204" y="1850483"/>
                  </a:lnTo>
                  <a:lnTo>
                    <a:pt x="222795" y="1866336"/>
                  </a:lnTo>
                  <a:lnTo>
                    <a:pt x="266978" y="1876203"/>
                  </a:lnTo>
                  <a:lnTo>
                    <a:pt x="313270" y="1879600"/>
                  </a:lnTo>
                  <a:lnTo>
                    <a:pt x="2998889" y="1879600"/>
                  </a:lnTo>
                  <a:lnTo>
                    <a:pt x="3045181" y="1876203"/>
                  </a:lnTo>
                  <a:lnTo>
                    <a:pt x="3089364" y="1866336"/>
                  </a:lnTo>
                  <a:lnTo>
                    <a:pt x="3130955" y="1850483"/>
                  </a:lnTo>
                  <a:lnTo>
                    <a:pt x="3169467" y="1829129"/>
                  </a:lnTo>
                  <a:lnTo>
                    <a:pt x="3204416" y="1802759"/>
                  </a:lnTo>
                  <a:lnTo>
                    <a:pt x="3235319" y="1771856"/>
                  </a:lnTo>
                  <a:lnTo>
                    <a:pt x="3261689" y="1736907"/>
                  </a:lnTo>
                  <a:lnTo>
                    <a:pt x="3283043" y="1698395"/>
                  </a:lnTo>
                  <a:lnTo>
                    <a:pt x="3298896" y="1656804"/>
                  </a:lnTo>
                  <a:lnTo>
                    <a:pt x="3308763" y="1612621"/>
                  </a:lnTo>
                  <a:lnTo>
                    <a:pt x="3312160" y="1566329"/>
                  </a:lnTo>
                  <a:lnTo>
                    <a:pt x="3312160" y="313270"/>
                  </a:lnTo>
                  <a:lnTo>
                    <a:pt x="3308763" y="266978"/>
                  </a:lnTo>
                  <a:lnTo>
                    <a:pt x="3298896" y="222795"/>
                  </a:lnTo>
                  <a:lnTo>
                    <a:pt x="3283043" y="181204"/>
                  </a:lnTo>
                  <a:lnTo>
                    <a:pt x="3261689" y="142692"/>
                  </a:lnTo>
                  <a:lnTo>
                    <a:pt x="3235319" y="107743"/>
                  </a:lnTo>
                  <a:lnTo>
                    <a:pt x="3204416" y="76840"/>
                  </a:lnTo>
                  <a:lnTo>
                    <a:pt x="3169467" y="50470"/>
                  </a:lnTo>
                  <a:lnTo>
                    <a:pt x="3130955" y="29116"/>
                  </a:lnTo>
                  <a:lnTo>
                    <a:pt x="3089364" y="13263"/>
                  </a:lnTo>
                  <a:lnTo>
                    <a:pt x="3045181" y="3396"/>
                  </a:lnTo>
                  <a:lnTo>
                    <a:pt x="2998889"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13" name="object 13"/>
            <p:cNvSpPr/>
            <p:nvPr/>
          </p:nvSpPr>
          <p:spPr>
            <a:xfrm>
              <a:off x="430528" y="5612157"/>
              <a:ext cx="3312160" cy="1879600"/>
            </a:xfrm>
            <a:custGeom>
              <a:avLst/>
              <a:gdLst/>
              <a:ahLst/>
              <a:cxnLst/>
              <a:rect l="l" t="t" r="r" b="b"/>
              <a:pathLst>
                <a:path w="3312160" h="1879600">
                  <a:moveTo>
                    <a:pt x="0" y="313270"/>
                  </a:moveTo>
                  <a:lnTo>
                    <a:pt x="3396" y="266978"/>
                  </a:lnTo>
                  <a:lnTo>
                    <a:pt x="13263" y="222795"/>
                  </a:lnTo>
                  <a:lnTo>
                    <a:pt x="29116" y="181204"/>
                  </a:lnTo>
                  <a:lnTo>
                    <a:pt x="50470" y="142692"/>
                  </a:lnTo>
                  <a:lnTo>
                    <a:pt x="76840" y="107743"/>
                  </a:lnTo>
                  <a:lnTo>
                    <a:pt x="107743" y="76840"/>
                  </a:lnTo>
                  <a:lnTo>
                    <a:pt x="142692" y="50470"/>
                  </a:lnTo>
                  <a:lnTo>
                    <a:pt x="181204" y="29116"/>
                  </a:lnTo>
                  <a:lnTo>
                    <a:pt x="222795" y="13263"/>
                  </a:lnTo>
                  <a:lnTo>
                    <a:pt x="266978" y="3396"/>
                  </a:lnTo>
                  <a:lnTo>
                    <a:pt x="313270" y="0"/>
                  </a:lnTo>
                  <a:lnTo>
                    <a:pt x="2998889" y="0"/>
                  </a:lnTo>
                  <a:lnTo>
                    <a:pt x="3045181" y="3396"/>
                  </a:lnTo>
                  <a:lnTo>
                    <a:pt x="3089364" y="13263"/>
                  </a:lnTo>
                  <a:lnTo>
                    <a:pt x="3130955" y="29116"/>
                  </a:lnTo>
                  <a:lnTo>
                    <a:pt x="3169467" y="50470"/>
                  </a:lnTo>
                  <a:lnTo>
                    <a:pt x="3204416" y="76840"/>
                  </a:lnTo>
                  <a:lnTo>
                    <a:pt x="3235319" y="107743"/>
                  </a:lnTo>
                  <a:lnTo>
                    <a:pt x="3261689" y="142692"/>
                  </a:lnTo>
                  <a:lnTo>
                    <a:pt x="3283043" y="181204"/>
                  </a:lnTo>
                  <a:lnTo>
                    <a:pt x="3298896" y="222795"/>
                  </a:lnTo>
                  <a:lnTo>
                    <a:pt x="3308763" y="266978"/>
                  </a:lnTo>
                  <a:lnTo>
                    <a:pt x="3312160" y="313270"/>
                  </a:lnTo>
                  <a:lnTo>
                    <a:pt x="3312160" y="1566329"/>
                  </a:lnTo>
                  <a:lnTo>
                    <a:pt x="3308763" y="1612621"/>
                  </a:lnTo>
                  <a:lnTo>
                    <a:pt x="3298896" y="1656804"/>
                  </a:lnTo>
                  <a:lnTo>
                    <a:pt x="3283043" y="1698395"/>
                  </a:lnTo>
                  <a:lnTo>
                    <a:pt x="3261689" y="1736907"/>
                  </a:lnTo>
                  <a:lnTo>
                    <a:pt x="3235319" y="1771856"/>
                  </a:lnTo>
                  <a:lnTo>
                    <a:pt x="3204416" y="1802759"/>
                  </a:lnTo>
                  <a:lnTo>
                    <a:pt x="3169467" y="1829129"/>
                  </a:lnTo>
                  <a:lnTo>
                    <a:pt x="3130955" y="1850483"/>
                  </a:lnTo>
                  <a:lnTo>
                    <a:pt x="3089364" y="1866336"/>
                  </a:lnTo>
                  <a:lnTo>
                    <a:pt x="3045181" y="1876203"/>
                  </a:lnTo>
                  <a:lnTo>
                    <a:pt x="2998889" y="1879600"/>
                  </a:lnTo>
                  <a:lnTo>
                    <a:pt x="313270" y="1879600"/>
                  </a:lnTo>
                  <a:lnTo>
                    <a:pt x="266978" y="1876203"/>
                  </a:lnTo>
                  <a:lnTo>
                    <a:pt x="222795" y="1866336"/>
                  </a:lnTo>
                  <a:lnTo>
                    <a:pt x="181204" y="1850483"/>
                  </a:lnTo>
                  <a:lnTo>
                    <a:pt x="142692" y="1829129"/>
                  </a:lnTo>
                  <a:lnTo>
                    <a:pt x="107743" y="1802759"/>
                  </a:lnTo>
                  <a:lnTo>
                    <a:pt x="76840" y="1771856"/>
                  </a:lnTo>
                  <a:lnTo>
                    <a:pt x="50470" y="1736907"/>
                  </a:lnTo>
                  <a:lnTo>
                    <a:pt x="29116" y="1698395"/>
                  </a:lnTo>
                  <a:lnTo>
                    <a:pt x="13263" y="1656804"/>
                  </a:lnTo>
                  <a:lnTo>
                    <a:pt x="3396" y="1612621"/>
                  </a:lnTo>
                  <a:lnTo>
                    <a:pt x="0" y="1566329"/>
                  </a:lnTo>
                  <a:lnTo>
                    <a:pt x="0" y="313270"/>
                  </a:lnTo>
                  <a:close/>
                </a:path>
              </a:pathLst>
            </a:custGeom>
            <a:solidFill>
              <a:srgbClr val="00B050"/>
            </a:solidFill>
            <a:ln w="12700">
              <a:solidFill>
                <a:srgbClr val="00AF50"/>
              </a:solidFill>
            </a:ln>
          </p:spPr>
          <p:txBody>
            <a:bodyPr wrap="square" lIns="0" tIns="0" rIns="0" bIns="0" rtlCol="0"/>
            <a:lstStyle/>
            <a:p>
              <a:pPr defTabSz="623436"/>
              <a:endParaRPr sz="1227" kern="0" dirty="0">
                <a:solidFill>
                  <a:sysClr val="windowText" lastClr="000000"/>
                </a:solidFill>
              </a:endParaRPr>
            </a:p>
          </p:txBody>
        </p:sp>
        <p:sp>
          <p:nvSpPr>
            <p:cNvPr id="15" name="object 15"/>
            <p:cNvSpPr/>
            <p:nvPr/>
          </p:nvSpPr>
          <p:spPr>
            <a:xfrm>
              <a:off x="3915410" y="5591834"/>
              <a:ext cx="3462020" cy="1892300"/>
            </a:xfrm>
            <a:custGeom>
              <a:avLst/>
              <a:gdLst/>
              <a:ahLst/>
              <a:cxnLst/>
              <a:rect l="l" t="t" r="r" b="b"/>
              <a:pathLst>
                <a:path w="3462020" h="1892300">
                  <a:moveTo>
                    <a:pt x="3146628" y="0"/>
                  </a:moveTo>
                  <a:lnTo>
                    <a:pt x="315391" y="0"/>
                  </a:lnTo>
                  <a:lnTo>
                    <a:pt x="268786" y="3419"/>
                  </a:lnTo>
                  <a:lnTo>
                    <a:pt x="224304" y="13353"/>
                  </a:lnTo>
                  <a:lnTo>
                    <a:pt x="182432" y="29314"/>
                  </a:lnTo>
                  <a:lnTo>
                    <a:pt x="143660" y="50812"/>
                  </a:lnTo>
                  <a:lnTo>
                    <a:pt x="108473" y="77362"/>
                  </a:lnTo>
                  <a:lnTo>
                    <a:pt x="77362" y="108473"/>
                  </a:lnTo>
                  <a:lnTo>
                    <a:pt x="50812" y="143660"/>
                  </a:lnTo>
                  <a:lnTo>
                    <a:pt x="29314" y="182432"/>
                  </a:lnTo>
                  <a:lnTo>
                    <a:pt x="13353" y="224304"/>
                  </a:lnTo>
                  <a:lnTo>
                    <a:pt x="3419" y="268786"/>
                  </a:lnTo>
                  <a:lnTo>
                    <a:pt x="0" y="315391"/>
                  </a:lnTo>
                  <a:lnTo>
                    <a:pt x="0" y="1576908"/>
                  </a:lnTo>
                  <a:lnTo>
                    <a:pt x="3419" y="1623516"/>
                  </a:lnTo>
                  <a:lnTo>
                    <a:pt x="13353" y="1668000"/>
                  </a:lnTo>
                  <a:lnTo>
                    <a:pt x="29314" y="1709872"/>
                  </a:lnTo>
                  <a:lnTo>
                    <a:pt x="50812" y="1748645"/>
                  </a:lnTo>
                  <a:lnTo>
                    <a:pt x="77362" y="1783831"/>
                  </a:lnTo>
                  <a:lnTo>
                    <a:pt x="108473" y="1814942"/>
                  </a:lnTo>
                  <a:lnTo>
                    <a:pt x="143660" y="1841490"/>
                  </a:lnTo>
                  <a:lnTo>
                    <a:pt x="182432" y="1862987"/>
                  </a:lnTo>
                  <a:lnTo>
                    <a:pt x="224304" y="1878947"/>
                  </a:lnTo>
                  <a:lnTo>
                    <a:pt x="268786" y="1888880"/>
                  </a:lnTo>
                  <a:lnTo>
                    <a:pt x="315391" y="1892300"/>
                  </a:lnTo>
                  <a:lnTo>
                    <a:pt x="3146628" y="1892300"/>
                  </a:lnTo>
                  <a:lnTo>
                    <a:pt x="3193233" y="1888880"/>
                  </a:lnTo>
                  <a:lnTo>
                    <a:pt x="3237715" y="1878947"/>
                  </a:lnTo>
                  <a:lnTo>
                    <a:pt x="3279587" y="1862987"/>
                  </a:lnTo>
                  <a:lnTo>
                    <a:pt x="3318359" y="1841490"/>
                  </a:lnTo>
                  <a:lnTo>
                    <a:pt x="3353546" y="1814942"/>
                  </a:lnTo>
                  <a:lnTo>
                    <a:pt x="3384657" y="1783831"/>
                  </a:lnTo>
                  <a:lnTo>
                    <a:pt x="3411207" y="1748645"/>
                  </a:lnTo>
                  <a:lnTo>
                    <a:pt x="3432705" y="1709872"/>
                  </a:lnTo>
                  <a:lnTo>
                    <a:pt x="3448666" y="1668000"/>
                  </a:lnTo>
                  <a:lnTo>
                    <a:pt x="3458600" y="1623516"/>
                  </a:lnTo>
                  <a:lnTo>
                    <a:pt x="3462020" y="1576908"/>
                  </a:lnTo>
                  <a:lnTo>
                    <a:pt x="3462020" y="315391"/>
                  </a:lnTo>
                  <a:lnTo>
                    <a:pt x="3458600" y="268786"/>
                  </a:lnTo>
                  <a:lnTo>
                    <a:pt x="3448666" y="224304"/>
                  </a:lnTo>
                  <a:lnTo>
                    <a:pt x="3432705" y="182432"/>
                  </a:lnTo>
                  <a:lnTo>
                    <a:pt x="3411207" y="143660"/>
                  </a:lnTo>
                  <a:lnTo>
                    <a:pt x="3384657" y="108473"/>
                  </a:lnTo>
                  <a:lnTo>
                    <a:pt x="3353546" y="77362"/>
                  </a:lnTo>
                  <a:lnTo>
                    <a:pt x="3318359" y="50812"/>
                  </a:lnTo>
                  <a:lnTo>
                    <a:pt x="3279587" y="29314"/>
                  </a:lnTo>
                  <a:lnTo>
                    <a:pt x="3237715" y="13353"/>
                  </a:lnTo>
                  <a:lnTo>
                    <a:pt x="3193233" y="3419"/>
                  </a:lnTo>
                  <a:lnTo>
                    <a:pt x="3146628"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16" name="object 16"/>
            <p:cNvSpPr/>
            <p:nvPr/>
          </p:nvSpPr>
          <p:spPr>
            <a:xfrm>
              <a:off x="3915410" y="5591834"/>
              <a:ext cx="3462020" cy="1892300"/>
            </a:xfrm>
            <a:custGeom>
              <a:avLst/>
              <a:gdLst/>
              <a:ahLst/>
              <a:cxnLst/>
              <a:rect l="l" t="t" r="r" b="b"/>
              <a:pathLst>
                <a:path w="3462020" h="1892300">
                  <a:moveTo>
                    <a:pt x="0" y="315391"/>
                  </a:moveTo>
                  <a:lnTo>
                    <a:pt x="3419" y="268786"/>
                  </a:lnTo>
                  <a:lnTo>
                    <a:pt x="13353" y="224304"/>
                  </a:lnTo>
                  <a:lnTo>
                    <a:pt x="29314" y="182432"/>
                  </a:lnTo>
                  <a:lnTo>
                    <a:pt x="50812" y="143660"/>
                  </a:lnTo>
                  <a:lnTo>
                    <a:pt x="77362" y="108473"/>
                  </a:lnTo>
                  <a:lnTo>
                    <a:pt x="108473" y="77362"/>
                  </a:lnTo>
                  <a:lnTo>
                    <a:pt x="143660" y="50812"/>
                  </a:lnTo>
                  <a:lnTo>
                    <a:pt x="182432" y="29314"/>
                  </a:lnTo>
                  <a:lnTo>
                    <a:pt x="224304" y="13353"/>
                  </a:lnTo>
                  <a:lnTo>
                    <a:pt x="268786" y="3419"/>
                  </a:lnTo>
                  <a:lnTo>
                    <a:pt x="315391" y="0"/>
                  </a:lnTo>
                  <a:lnTo>
                    <a:pt x="3146628" y="0"/>
                  </a:lnTo>
                  <a:lnTo>
                    <a:pt x="3193233" y="3419"/>
                  </a:lnTo>
                  <a:lnTo>
                    <a:pt x="3237715" y="13353"/>
                  </a:lnTo>
                  <a:lnTo>
                    <a:pt x="3279587" y="29314"/>
                  </a:lnTo>
                  <a:lnTo>
                    <a:pt x="3318359" y="50812"/>
                  </a:lnTo>
                  <a:lnTo>
                    <a:pt x="3353546" y="77362"/>
                  </a:lnTo>
                  <a:lnTo>
                    <a:pt x="3384657" y="108473"/>
                  </a:lnTo>
                  <a:lnTo>
                    <a:pt x="3411207" y="143660"/>
                  </a:lnTo>
                  <a:lnTo>
                    <a:pt x="3432705" y="182432"/>
                  </a:lnTo>
                  <a:lnTo>
                    <a:pt x="3448666" y="224304"/>
                  </a:lnTo>
                  <a:lnTo>
                    <a:pt x="3458600" y="268786"/>
                  </a:lnTo>
                  <a:lnTo>
                    <a:pt x="3462020" y="315391"/>
                  </a:lnTo>
                  <a:lnTo>
                    <a:pt x="3462020" y="1576908"/>
                  </a:lnTo>
                  <a:lnTo>
                    <a:pt x="3458600" y="1623516"/>
                  </a:lnTo>
                  <a:lnTo>
                    <a:pt x="3448666" y="1668000"/>
                  </a:lnTo>
                  <a:lnTo>
                    <a:pt x="3432705" y="1709872"/>
                  </a:lnTo>
                  <a:lnTo>
                    <a:pt x="3411207" y="1748645"/>
                  </a:lnTo>
                  <a:lnTo>
                    <a:pt x="3384657" y="1783831"/>
                  </a:lnTo>
                  <a:lnTo>
                    <a:pt x="3353546" y="1814942"/>
                  </a:lnTo>
                  <a:lnTo>
                    <a:pt x="3318359" y="1841490"/>
                  </a:lnTo>
                  <a:lnTo>
                    <a:pt x="3279587" y="1862987"/>
                  </a:lnTo>
                  <a:lnTo>
                    <a:pt x="3237715" y="1878947"/>
                  </a:lnTo>
                  <a:lnTo>
                    <a:pt x="3193233" y="1888880"/>
                  </a:lnTo>
                  <a:lnTo>
                    <a:pt x="3146628" y="1892300"/>
                  </a:lnTo>
                  <a:lnTo>
                    <a:pt x="315391" y="1892300"/>
                  </a:lnTo>
                  <a:lnTo>
                    <a:pt x="268786" y="1888880"/>
                  </a:lnTo>
                  <a:lnTo>
                    <a:pt x="224304" y="1878947"/>
                  </a:lnTo>
                  <a:lnTo>
                    <a:pt x="182432" y="1862987"/>
                  </a:lnTo>
                  <a:lnTo>
                    <a:pt x="143660" y="1841490"/>
                  </a:lnTo>
                  <a:lnTo>
                    <a:pt x="108473" y="1814942"/>
                  </a:lnTo>
                  <a:lnTo>
                    <a:pt x="77362" y="1783831"/>
                  </a:lnTo>
                  <a:lnTo>
                    <a:pt x="50812" y="1748645"/>
                  </a:lnTo>
                  <a:lnTo>
                    <a:pt x="29314" y="1709872"/>
                  </a:lnTo>
                  <a:lnTo>
                    <a:pt x="13353" y="1668000"/>
                  </a:lnTo>
                  <a:lnTo>
                    <a:pt x="3419" y="1623516"/>
                  </a:lnTo>
                  <a:lnTo>
                    <a:pt x="0" y="1576908"/>
                  </a:lnTo>
                  <a:lnTo>
                    <a:pt x="0" y="315391"/>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rgbClr val="00AF50"/>
              </a:solidFill>
            </a:ln>
          </p:spPr>
          <p:txBody>
            <a:bodyPr wrap="square" lIns="0" tIns="0" rIns="0" bIns="0" rtlCol="0"/>
            <a:lstStyle/>
            <a:p>
              <a:pPr defTabSz="623436"/>
              <a:endParaRPr sz="1227" kern="0" dirty="0">
                <a:solidFill>
                  <a:sysClr val="windowText" lastClr="000000"/>
                </a:solidFill>
              </a:endParaRPr>
            </a:p>
          </p:txBody>
        </p:sp>
      </p:grpSp>
      <p:grpSp>
        <p:nvGrpSpPr>
          <p:cNvPr id="18" name="object 18"/>
          <p:cNvGrpSpPr/>
          <p:nvPr/>
        </p:nvGrpSpPr>
        <p:grpSpPr>
          <a:xfrm>
            <a:off x="4029076" y="5195470"/>
            <a:ext cx="4138180" cy="1026102"/>
            <a:chOff x="854711" y="7620021"/>
            <a:chExt cx="6069330" cy="1504950"/>
          </a:xfrm>
          <a:solidFill>
            <a:srgbClr val="7030A0"/>
          </a:solidFill>
        </p:grpSpPr>
        <p:sp>
          <p:nvSpPr>
            <p:cNvPr id="19" name="object 19"/>
            <p:cNvSpPr/>
            <p:nvPr/>
          </p:nvSpPr>
          <p:spPr>
            <a:xfrm>
              <a:off x="854711" y="7620021"/>
              <a:ext cx="6069330" cy="1504950"/>
            </a:xfrm>
            <a:custGeom>
              <a:avLst/>
              <a:gdLst/>
              <a:ahLst/>
              <a:cxnLst/>
              <a:rect l="l" t="t" r="r" b="b"/>
              <a:pathLst>
                <a:path w="6069330" h="1504950">
                  <a:moveTo>
                    <a:pt x="5818505" y="0"/>
                  </a:moveTo>
                  <a:lnTo>
                    <a:pt x="250825" y="0"/>
                  </a:lnTo>
                  <a:lnTo>
                    <a:pt x="205740" y="4041"/>
                  </a:lnTo>
                  <a:lnTo>
                    <a:pt x="163307" y="15693"/>
                  </a:lnTo>
                  <a:lnTo>
                    <a:pt x="124232" y="34247"/>
                  </a:lnTo>
                  <a:lnTo>
                    <a:pt x="89224" y="58994"/>
                  </a:lnTo>
                  <a:lnTo>
                    <a:pt x="58993" y="89227"/>
                  </a:lnTo>
                  <a:lnTo>
                    <a:pt x="34246" y="124236"/>
                  </a:lnTo>
                  <a:lnTo>
                    <a:pt x="15693" y="163313"/>
                  </a:lnTo>
                  <a:lnTo>
                    <a:pt x="4041" y="205749"/>
                  </a:lnTo>
                  <a:lnTo>
                    <a:pt x="0" y="250837"/>
                  </a:lnTo>
                  <a:lnTo>
                    <a:pt x="0" y="1254124"/>
                  </a:lnTo>
                  <a:lnTo>
                    <a:pt x="4041" y="1299212"/>
                  </a:lnTo>
                  <a:lnTo>
                    <a:pt x="15693" y="1341647"/>
                  </a:lnTo>
                  <a:lnTo>
                    <a:pt x="34246" y="1380723"/>
                  </a:lnTo>
                  <a:lnTo>
                    <a:pt x="58993" y="1415730"/>
                  </a:lnTo>
                  <a:lnTo>
                    <a:pt x="89224" y="1445960"/>
                  </a:lnTo>
                  <a:lnTo>
                    <a:pt x="124232" y="1470706"/>
                  </a:lnTo>
                  <a:lnTo>
                    <a:pt x="163307" y="1489258"/>
                  </a:lnTo>
                  <a:lnTo>
                    <a:pt x="205740" y="1500909"/>
                  </a:lnTo>
                  <a:lnTo>
                    <a:pt x="250825" y="1504949"/>
                  </a:lnTo>
                  <a:lnTo>
                    <a:pt x="5818505" y="1504949"/>
                  </a:lnTo>
                  <a:lnTo>
                    <a:pt x="5863589" y="1500909"/>
                  </a:lnTo>
                  <a:lnTo>
                    <a:pt x="5906022" y="1489258"/>
                  </a:lnTo>
                  <a:lnTo>
                    <a:pt x="5945097" y="1470706"/>
                  </a:lnTo>
                  <a:lnTo>
                    <a:pt x="5980105" y="1445960"/>
                  </a:lnTo>
                  <a:lnTo>
                    <a:pt x="6010336" y="1415730"/>
                  </a:lnTo>
                  <a:lnTo>
                    <a:pt x="6035083" y="1380723"/>
                  </a:lnTo>
                  <a:lnTo>
                    <a:pt x="6053636" y="1341647"/>
                  </a:lnTo>
                  <a:lnTo>
                    <a:pt x="6065288" y="1299212"/>
                  </a:lnTo>
                  <a:lnTo>
                    <a:pt x="6069330" y="1254124"/>
                  </a:lnTo>
                  <a:lnTo>
                    <a:pt x="6069330" y="250837"/>
                  </a:lnTo>
                  <a:lnTo>
                    <a:pt x="6065288" y="205749"/>
                  </a:lnTo>
                  <a:lnTo>
                    <a:pt x="6053636" y="163313"/>
                  </a:lnTo>
                  <a:lnTo>
                    <a:pt x="6035083" y="124236"/>
                  </a:lnTo>
                  <a:lnTo>
                    <a:pt x="6010336" y="89227"/>
                  </a:lnTo>
                  <a:lnTo>
                    <a:pt x="5980105" y="58994"/>
                  </a:lnTo>
                  <a:lnTo>
                    <a:pt x="5945097" y="34247"/>
                  </a:lnTo>
                  <a:lnTo>
                    <a:pt x="5906022" y="15693"/>
                  </a:lnTo>
                  <a:lnTo>
                    <a:pt x="5863589" y="4041"/>
                  </a:lnTo>
                  <a:lnTo>
                    <a:pt x="5818505"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20" name="object 20"/>
            <p:cNvSpPr/>
            <p:nvPr/>
          </p:nvSpPr>
          <p:spPr>
            <a:xfrm>
              <a:off x="854711" y="7620021"/>
              <a:ext cx="6069330" cy="1504950"/>
            </a:xfrm>
            <a:custGeom>
              <a:avLst/>
              <a:gdLst/>
              <a:ahLst/>
              <a:cxnLst/>
              <a:rect l="l" t="t" r="r" b="b"/>
              <a:pathLst>
                <a:path w="6069330" h="1504950">
                  <a:moveTo>
                    <a:pt x="0" y="250837"/>
                  </a:moveTo>
                  <a:lnTo>
                    <a:pt x="4041" y="205749"/>
                  </a:lnTo>
                  <a:lnTo>
                    <a:pt x="15693" y="163313"/>
                  </a:lnTo>
                  <a:lnTo>
                    <a:pt x="34246" y="124236"/>
                  </a:lnTo>
                  <a:lnTo>
                    <a:pt x="58993" y="89227"/>
                  </a:lnTo>
                  <a:lnTo>
                    <a:pt x="89224" y="58994"/>
                  </a:lnTo>
                  <a:lnTo>
                    <a:pt x="124232" y="34247"/>
                  </a:lnTo>
                  <a:lnTo>
                    <a:pt x="163307" y="15693"/>
                  </a:lnTo>
                  <a:lnTo>
                    <a:pt x="205740" y="4041"/>
                  </a:lnTo>
                  <a:lnTo>
                    <a:pt x="250825" y="0"/>
                  </a:lnTo>
                  <a:lnTo>
                    <a:pt x="5818505" y="0"/>
                  </a:lnTo>
                  <a:lnTo>
                    <a:pt x="5863589" y="4041"/>
                  </a:lnTo>
                  <a:lnTo>
                    <a:pt x="5906022" y="15693"/>
                  </a:lnTo>
                  <a:lnTo>
                    <a:pt x="5945097" y="34247"/>
                  </a:lnTo>
                  <a:lnTo>
                    <a:pt x="5980105" y="58994"/>
                  </a:lnTo>
                  <a:lnTo>
                    <a:pt x="6010336" y="89227"/>
                  </a:lnTo>
                  <a:lnTo>
                    <a:pt x="6035083" y="124236"/>
                  </a:lnTo>
                  <a:lnTo>
                    <a:pt x="6053636" y="163313"/>
                  </a:lnTo>
                  <a:lnTo>
                    <a:pt x="6065288" y="205749"/>
                  </a:lnTo>
                  <a:lnTo>
                    <a:pt x="6069330" y="250837"/>
                  </a:lnTo>
                  <a:lnTo>
                    <a:pt x="6069330" y="1254124"/>
                  </a:lnTo>
                  <a:lnTo>
                    <a:pt x="6065288" y="1299212"/>
                  </a:lnTo>
                  <a:lnTo>
                    <a:pt x="6053636" y="1341647"/>
                  </a:lnTo>
                  <a:lnTo>
                    <a:pt x="6035083" y="1380723"/>
                  </a:lnTo>
                  <a:lnTo>
                    <a:pt x="6010336" y="1415730"/>
                  </a:lnTo>
                  <a:lnTo>
                    <a:pt x="5980105" y="1445960"/>
                  </a:lnTo>
                  <a:lnTo>
                    <a:pt x="5945097" y="1470706"/>
                  </a:lnTo>
                  <a:lnTo>
                    <a:pt x="5906022" y="1489258"/>
                  </a:lnTo>
                  <a:lnTo>
                    <a:pt x="5863589" y="1500909"/>
                  </a:lnTo>
                  <a:lnTo>
                    <a:pt x="5818505" y="1504949"/>
                  </a:lnTo>
                  <a:lnTo>
                    <a:pt x="250825" y="1504949"/>
                  </a:lnTo>
                  <a:lnTo>
                    <a:pt x="205740" y="1500909"/>
                  </a:lnTo>
                  <a:lnTo>
                    <a:pt x="163307" y="1489258"/>
                  </a:lnTo>
                  <a:lnTo>
                    <a:pt x="124232" y="1470706"/>
                  </a:lnTo>
                  <a:lnTo>
                    <a:pt x="89224" y="1445960"/>
                  </a:lnTo>
                  <a:lnTo>
                    <a:pt x="58993" y="1415730"/>
                  </a:lnTo>
                  <a:lnTo>
                    <a:pt x="34246" y="1380723"/>
                  </a:lnTo>
                  <a:lnTo>
                    <a:pt x="15693" y="1341647"/>
                  </a:lnTo>
                  <a:lnTo>
                    <a:pt x="4041" y="1299212"/>
                  </a:lnTo>
                  <a:lnTo>
                    <a:pt x="0" y="1254124"/>
                  </a:lnTo>
                  <a:lnTo>
                    <a:pt x="0" y="250837"/>
                  </a:lnTo>
                  <a:close/>
                </a:path>
              </a:pathLst>
            </a:custGeom>
            <a:grpFill/>
            <a:ln w="12700">
              <a:solidFill>
                <a:srgbClr val="00AF50"/>
              </a:solidFill>
            </a:ln>
          </p:spPr>
          <p:txBody>
            <a:bodyPr wrap="square" lIns="0" tIns="0" rIns="0" bIns="0" rtlCol="0"/>
            <a:lstStyle/>
            <a:p>
              <a:pPr defTabSz="623436"/>
              <a:endParaRPr sz="1227" kern="0" dirty="0">
                <a:solidFill>
                  <a:sysClr val="windowText" lastClr="000000"/>
                </a:solidFill>
              </a:endParaRPr>
            </a:p>
          </p:txBody>
        </p:sp>
      </p:grpSp>
      <p:grpSp>
        <p:nvGrpSpPr>
          <p:cNvPr id="29" name="object 29"/>
          <p:cNvGrpSpPr/>
          <p:nvPr/>
        </p:nvGrpSpPr>
        <p:grpSpPr>
          <a:xfrm>
            <a:off x="6347114" y="2177779"/>
            <a:ext cx="1792432" cy="186170"/>
            <a:chOff x="4254500" y="3194074"/>
            <a:chExt cx="2628900" cy="273050"/>
          </a:xfrm>
          <a:pattFill prst="pct5">
            <a:fgClr>
              <a:srgbClr val="E84B21"/>
            </a:fgClr>
            <a:bgClr>
              <a:srgbClr val="00B050"/>
            </a:bgClr>
          </a:pattFill>
        </p:grpSpPr>
        <p:sp>
          <p:nvSpPr>
            <p:cNvPr id="30" name="object 30"/>
            <p:cNvSpPr/>
            <p:nvPr/>
          </p:nvSpPr>
          <p:spPr>
            <a:xfrm>
              <a:off x="4260850" y="3200424"/>
              <a:ext cx="2616200" cy="260350"/>
            </a:xfrm>
            <a:custGeom>
              <a:avLst/>
              <a:gdLst/>
              <a:ahLst/>
              <a:cxnLst/>
              <a:rect l="l" t="t" r="r" b="b"/>
              <a:pathLst>
                <a:path w="2616200" h="260350">
                  <a:moveTo>
                    <a:pt x="2572804" y="0"/>
                  </a:moveTo>
                  <a:lnTo>
                    <a:pt x="43395" y="0"/>
                  </a:lnTo>
                  <a:lnTo>
                    <a:pt x="26505" y="3410"/>
                  </a:lnTo>
                  <a:lnTo>
                    <a:pt x="12711" y="12711"/>
                  </a:lnTo>
                  <a:lnTo>
                    <a:pt x="3410" y="26505"/>
                  </a:lnTo>
                  <a:lnTo>
                    <a:pt x="0" y="43395"/>
                  </a:lnTo>
                  <a:lnTo>
                    <a:pt x="0" y="216966"/>
                  </a:lnTo>
                  <a:lnTo>
                    <a:pt x="3410" y="233855"/>
                  </a:lnTo>
                  <a:lnTo>
                    <a:pt x="12711" y="247645"/>
                  </a:lnTo>
                  <a:lnTo>
                    <a:pt x="26505" y="256941"/>
                  </a:lnTo>
                  <a:lnTo>
                    <a:pt x="43395" y="260350"/>
                  </a:lnTo>
                  <a:lnTo>
                    <a:pt x="2572804" y="260350"/>
                  </a:lnTo>
                  <a:lnTo>
                    <a:pt x="2589694" y="256941"/>
                  </a:lnTo>
                  <a:lnTo>
                    <a:pt x="2603488" y="247645"/>
                  </a:lnTo>
                  <a:lnTo>
                    <a:pt x="2612789" y="233855"/>
                  </a:lnTo>
                  <a:lnTo>
                    <a:pt x="2616200" y="216966"/>
                  </a:lnTo>
                  <a:lnTo>
                    <a:pt x="2616200" y="43395"/>
                  </a:lnTo>
                  <a:lnTo>
                    <a:pt x="2612789" y="26505"/>
                  </a:lnTo>
                  <a:lnTo>
                    <a:pt x="2603488" y="12711"/>
                  </a:lnTo>
                  <a:lnTo>
                    <a:pt x="2589694" y="3410"/>
                  </a:lnTo>
                  <a:lnTo>
                    <a:pt x="2572804"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31" name="object 31"/>
            <p:cNvSpPr/>
            <p:nvPr/>
          </p:nvSpPr>
          <p:spPr>
            <a:xfrm>
              <a:off x="4260850" y="3200424"/>
              <a:ext cx="2616200" cy="260350"/>
            </a:xfrm>
            <a:custGeom>
              <a:avLst/>
              <a:gdLst/>
              <a:ahLst/>
              <a:cxnLst/>
              <a:rect l="l" t="t" r="r" b="b"/>
              <a:pathLst>
                <a:path w="2616200" h="260350">
                  <a:moveTo>
                    <a:pt x="0" y="43395"/>
                  </a:moveTo>
                  <a:lnTo>
                    <a:pt x="3410" y="26505"/>
                  </a:lnTo>
                  <a:lnTo>
                    <a:pt x="12711" y="12711"/>
                  </a:lnTo>
                  <a:lnTo>
                    <a:pt x="26505" y="3410"/>
                  </a:lnTo>
                  <a:lnTo>
                    <a:pt x="43395" y="0"/>
                  </a:lnTo>
                  <a:lnTo>
                    <a:pt x="2572804" y="0"/>
                  </a:lnTo>
                  <a:lnTo>
                    <a:pt x="2589694" y="3410"/>
                  </a:lnTo>
                  <a:lnTo>
                    <a:pt x="2603488" y="12711"/>
                  </a:lnTo>
                  <a:lnTo>
                    <a:pt x="2612789" y="26505"/>
                  </a:lnTo>
                  <a:lnTo>
                    <a:pt x="2616200" y="43395"/>
                  </a:lnTo>
                  <a:lnTo>
                    <a:pt x="2616200" y="216966"/>
                  </a:lnTo>
                  <a:lnTo>
                    <a:pt x="2612789" y="233855"/>
                  </a:lnTo>
                  <a:lnTo>
                    <a:pt x="2603488" y="247645"/>
                  </a:lnTo>
                  <a:lnTo>
                    <a:pt x="2589694" y="256941"/>
                  </a:lnTo>
                  <a:lnTo>
                    <a:pt x="2572804" y="260350"/>
                  </a:lnTo>
                  <a:lnTo>
                    <a:pt x="43395" y="260350"/>
                  </a:lnTo>
                  <a:lnTo>
                    <a:pt x="26505" y="256941"/>
                  </a:lnTo>
                  <a:lnTo>
                    <a:pt x="12711" y="247645"/>
                  </a:lnTo>
                  <a:lnTo>
                    <a:pt x="3410" y="233855"/>
                  </a:lnTo>
                  <a:lnTo>
                    <a:pt x="0" y="216966"/>
                  </a:lnTo>
                  <a:lnTo>
                    <a:pt x="0" y="43395"/>
                  </a:lnTo>
                  <a:close/>
                </a:path>
              </a:pathLst>
            </a:custGeom>
            <a:grpFill/>
            <a:ln w="12700">
              <a:solidFill>
                <a:srgbClr val="B12500"/>
              </a:solidFill>
            </a:ln>
          </p:spPr>
          <p:txBody>
            <a:bodyPr wrap="square" lIns="0" tIns="0" rIns="0" bIns="0" rtlCol="0"/>
            <a:lstStyle/>
            <a:p>
              <a:pPr defTabSz="623436"/>
              <a:endParaRPr sz="1227" kern="0" dirty="0">
                <a:solidFill>
                  <a:sysClr val="windowText" lastClr="000000"/>
                </a:solidFill>
              </a:endParaRPr>
            </a:p>
          </p:txBody>
        </p:sp>
      </p:grpSp>
      <p:sp>
        <p:nvSpPr>
          <p:cNvPr id="34" name="object 34"/>
          <p:cNvSpPr/>
          <p:nvPr/>
        </p:nvSpPr>
        <p:spPr>
          <a:xfrm>
            <a:off x="3654137" y="207817"/>
            <a:ext cx="4883727" cy="6442364"/>
          </a:xfrm>
          <a:custGeom>
            <a:avLst/>
            <a:gdLst/>
            <a:ahLst/>
            <a:cxnLst/>
            <a:rect l="l" t="t" r="r" b="b"/>
            <a:pathLst>
              <a:path w="7162800" h="9448800">
                <a:moveTo>
                  <a:pt x="7162800" y="0"/>
                </a:moveTo>
                <a:lnTo>
                  <a:pt x="7086600" y="0"/>
                </a:lnTo>
                <a:lnTo>
                  <a:pt x="7086600" y="76200"/>
                </a:lnTo>
                <a:lnTo>
                  <a:pt x="7086600" y="9372600"/>
                </a:lnTo>
                <a:lnTo>
                  <a:pt x="76200" y="9372600"/>
                </a:lnTo>
                <a:lnTo>
                  <a:pt x="76200" y="76200"/>
                </a:lnTo>
                <a:lnTo>
                  <a:pt x="7086600" y="76200"/>
                </a:lnTo>
                <a:lnTo>
                  <a:pt x="7086600" y="0"/>
                </a:lnTo>
                <a:lnTo>
                  <a:pt x="76200" y="0"/>
                </a:lnTo>
                <a:lnTo>
                  <a:pt x="0" y="0"/>
                </a:lnTo>
                <a:lnTo>
                  <a:pt x="0" y="76200"/>
                </a:lnTo>
                <a:lnTo>
                  <a:pt x="0" y="9372600"/>
                </a:lnTo>
                <a:lnTo>
                  <a:pt x="0" y="9448800"/>
                </a:lnTo>
                <a:lnTo>
                  <a:pt x="76200" y="9448800"/>
                </a:lnTo>
                <a:lnTo>
                  <a:pt x="7086600" y="9448800"/>
                </a:lnTo>
                <a:lnTo>
                  <a:pt x="7162800" y="9448800"/>
                </a:lnTo>
                <a:lnTo>
                  <a:pt x="7162800" y="9372600"/>
                </a:lnTo>
                <a:lnTo>
                  <a:pt x="7162800" y="76200"/>
                </a:lnTo>
                <a:lnTo>
                  <a:pt x="7162800" y="0"/>
                </a:lnTo>
                <a:close/>
              </a:path>
            </a:pathLst>
          </a:custGeom>
          <a:solidFill>
            <a:srgbClr val="00AF50"/>
          </a:solidFill>
        </p:spPr>
        <p:txBody>
          <a:bodyPr wrap="square" lIns="0" tIns="0" rIns="0" bIns="0" rtlCol="0"/>
          <a:lstStyle/>
          <a:p>
            <a:pPr defTabSz="623436"/>
            <a:endParaRPr sz="1227" kern="0" dirty="0">
              <a:solidFill>
                <a:sysClr val="windowText" lastClr="000000"/>
              </a:solidFill>
            </a:endParaRPr>
          </a:p>
        </p:txBody>
      </p:sp>
      <p:grpSp>
        <p:nvGrpSpPr>
          <p:cNvPr id="35" name="object 18">
            <a:extLst>
              <a:ext uri="{FF2B5EF4-FFF2-40B4-BE49-F238E27FC236}">
                <a16:creationId xmlns:a16="http://schemas.microsoft.com/office/drawing/2014/main" id="{26247877-F502-9E65-96A8-94DC4AAE501A}"/>
              </a:ext>
            </a:extLst>
          </p:cNvPr>
          <p:cNvGrpSpPr/>
          <p:nvPr/>
        </p:nvGrpSpPr>
        <p:grpSpPr>
          <a:xfrm>
            <a:off x="3929061" y="2575087"/>
            <a:ext cx="4138180" cy="1026102"/>
            <a:chOff x="854711" y="7620021"/>
            <a:chExt cx="6069330" cy="1504950"/>
          </a:xfrm>
          <a:pattFill prst="pct5">
            <a:fgClr>
              <a:srgbClr val="0070C0"/>
            </a:fgClr>
            <a:bgClr>
              <a:srgbClr val="0070C0"/>
            </a:bgClr>
          </a:pattFill>
        </p:grpSpPr>
        <p:sp>
          <p:nvSpPr>
            <p:cNvPr id="36" name="object 19">
              <a:extLst>
                <a:ext uri="{FF2B5EF4-FFF2-40B4-BE49-F238E27FC236}">
                  <a16:creationId xmlns:a16="http://schemas.microsoft.com/office/drawing/2014/main" id="{61B9582A-6B7E-DAE6-4E18-25F8ED85E241}"/>
                </a:ext>
              </a:extLst>
            </p:cNvPr>
            <p:cNvSpPr/>
            <p:nvPr/>
          </p:nvSpPr>
          <p:spPr>
            <a:xfrm>
              <a:off x="854711" y="7620021"/>
              <a:ext cx="6069330" cy="1504950"/>
            </a:xfrm>
            <a:custGeom>
              <a:avLst/>
              <a:gdLst/>
              <a:ahLst/>
              <a:cxnLst/>
              <a:rect l="l" t="t" r="r" b="b"/>
              <a:pathLst>
                <a:path w="6069330" h="1504950">
                  <a:moveTo>
                    <a:pt x="5818505" y="0"/>
                  </a:moveTo>
                  <a:lnTo>
                    <a:pt x="250825" y="0"/>
                  </a:lnTo>
                  <a:lnTo>
                    <a:pt x="205740" y="4041"/>
                  </a:lnTo>
                  <a:lnTo>
                    <a:pt x="163307" y="15693"/>
                  </a:lnTo>
                  <a:lnTo>
                    <a:pt x="124232" y="34247"/>
                  </a:lnTo>
                  <a:lnTo>
                    <a:pt x="89224" y="58994"/>
                  </a:lnTo>
                  <a:lnTo>
                    <a:pt x="58993" y="89227"/>
                  </a:lnTo>
                  <a:lnTo>
                    <a:pt x="34246" y="124236"/>
                  </a:lnTo>
                  <a:lnTo>
                    <a:pt x="15693" y="163313"/>
                  </a:lnTo>
                  <a:lnTo>
                    <a:pt x="4041" y="205749"/>
                  </a:lnTo>
                  <a:lnTo>
                    <a:pt x="0" y="250837"/>
                  </a:lnTo>
                  <a:lnTo>
                    <a:pt x="0" y="1254124"/>
                  </a:lnTo>
                  <a:lnTo>
                    <a:pt x="4041" y="1299212"/>
                  </a:lnTo>
                  <a:lnTo>
                    <a:pt x="15693" y="1341647"/>
                  </a:lnTo>
                  <a:lnTo>
                    <a:pt x="34246" y="1380723"/>
                  </a:lnTo>
                  <a:lnTo>
                    <a:pt x="58993" y="1415730"/>
                  </a:lnTo>
                  <a:lnTo>
                    <a:pt x="89224" y="1445960"/>
                  </a:lnTo>
                  <a:lnTo>
                    <a:pt x="124232" y="1470706"/>
                  </a:lnTo>
                  <a:lnTo>
                    <a:pt x="163307" y="1489258"/>
                  </a:lnTo>
                  <a:lnTo>
                    <a:pt x="205740" y="1500909"/>
                  </a:lnTo>
                  <a:lnTo>
                    <a:pt x="250825" y="1504949"/>
                  </a:lnTo>
                  <a:lnTo>
                    <a:pt x="5818505" y="1504949"/>
                  </a:lnTo>
                  <a:lnTo>
                    <a:pt x="5863589" y="1500909"/>
                  </a:lnTo>
                  <a:lnTo>
                    <a:pt x="5906022" y="1489258"/>
                  </a:lnTo>
                  <a:lnTo>
                    <a:pt x="5945097" y="1470706"/>
                  </a:lnTo>
                  <a:lnTo>
                    <a:pt x="5980105" y="1445960"/>
                  </a:lnTo>
                  <a:lnTo>
                    <a:pt x="6010336" y="1415730"/>
                  </a:lnTo>
                  <a:lnTo>
                    <a:pt x="6035083" y="1380723"/>
                  </a:lnTo>
                  <a:lnTo>
                    <a:pt x="6053636" y="1341647"/>
                  </a:lnTo>
                  <a:lnTo>
                    <a:pt x="6065288" y="1299212"/>
                  </a:lnTo>
                  <a:lnTo>
                    <a:pt x="6069330" y="1254124"/>
                  </a:lnTo>
                  <a:lnTo>
                    <a:pt x="6069330" y="250837"/>
                  </a:lnTo>
                  <a:lnTo>
                    <a:pt x="6065288" y="205749"/>
                  </a:lnTo>
                  <a:lnTo>
                    <a:pt x="6053636" y="163313"/>
                  </a:lnTo>
                  <a:lnTo>
                    <a:pt x="6035083" y="124236"/>
                  </a:lnTo>
                  <a:lnTo>
                    <a:pt x="6010336" y="89227"/>
                  </a:lnTo>
                  <a:lnTo>
                    <a:pt x="5980105" y="58994"/>
                  </a:lnTo>
                  <a:lnTo>
                    <a:pt x="5945097" y="34247"/>
                  </a:lnTo>
                  <a:lnTo>
                    <a:pt x="5906022" y="15693"/>
                  </a:lnTo>
                  <a:lnTo>
                    <a:pt x="5863589" y="4041"/>
                  </a:lnTo>
                  <a:lnTo>
                    <a:pt x="5818505"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37" name="object 20">
              <a:extLst>
                <a:ext uri="{FF2B5EF4-FFF2-40B4-BE49-F238E27FC236}">
                  <a16:creationId xmlns:a16="http://schemas.microsoft.com/office/drawing/2014/main" id="{4DD729E0-FDCB-D0D2-5D0C-995A4C7C948F}"/>
                </a:ext>
              </a:extLst>
            </p:cNvPr>
            <p:cNvSpPr/>
            <p:nvPr/>
          </p:nvSpPr>
          <p:spPr>
            <a:xfrm>
              <a:off x="854711" y="7620021"/>
              <a:ext cx="6069330" cy="1504950"/>
            </a:xfrm>
            <a:custGeom>
              <a:avLst/>
              <a:gdLst/>
              <a:ahLst/>
              <a:cxnLst/>
              <a:rect l="l" t="t" r="r" b="b"/>
              <a:pathLst>
                <a:path w="6069330" h="1504950">
                  <a:moveTo>
                    <a:pt x="0" y="250837"/>
                  </a:moveTo>
                  <a:lnTo>
                    <a:pt x="4041" y="205749"/>
                  </a:lnTo>
                  <a:lnTo>
                    <a:pt x="15693" y="163313"/>
                  </a:lnTo>
                  <a:lnTo>
                    <a:pt x="34246" y="124236"/>
                  </a:lnTo>
                  <a:lnTo>
                    <a:pt x="58993" y="89227"/>
                  </a:lnTo>
                  <a:lnTo>
                    <a:pt x="89224" y="58994"/>
                  </a:lnTo>
                  <a:lnTo>
                    <a:pt x="124232" y="34247"/>
                  </a:lnTo>
                  <a:lnTo>
                    <a:pt x="163307" y="15693"/>
                  </a:lnTo>
                  <a:lnTo>
                    <a:pt x="205740" y="4041"/>
                  </a:lnTo>
                  <a:lnTo>
                    <a:pt x="250825" y="0"/>
                  </a:lnTo>
                  <a:lnTo>
                    <a:pt x="5818505" y="0"/>
                  </a:lnTo>
                  <a:lnTo>
                    <a:pt x="5863589" y="4041"/>
                  </a:lnTo>
                  <a:lnTo>
                    <a:pt x="5906022" y="15693"/>
                  </a:lnTo>
                  <a:lnTo>
                    <a:pt x="5945097" y="34247"/>
                  </a:lnTo>
                  <a:lnTo>
                    <a:pt x="5980105" y="58994"/>
                  </a:lnTo>
                  <a:lnTo>
                    <a:pt x="6010336" y="89227"/>
                  </a:lnTo>
                  <a:lnTo>
                    <a:pt x="6035083" y="124236"/>
                  </a:lnTo>
                  <a:lnTo>
                    <a:pt x="6053636" y="163313"/>
                  </a:lnTo>
                  <a:lnTo>
                    <a:pt x="6065288" y="205749"/>
                  </a:lnTo>
                  <a:lnTo>
                    <a:pt x="6069330" y="250837"/>
                  </a:lnTo>
                  <a:lnTo>
                    <a:pt x="6069330" y="1254124"/>
                  </a:lnTo>
                  <a:lnTo>
                    <a:pt x="6065288" y="1299212"/>
                  </a:lnTo>
                  <a:lnTo>
                    <a:pt x="6053636" y="1341647"/>
                  </a:lnTo>
                  <a:lnTo>
                    <a:pt x="6035083" y="1380723"/>
                  </a:lnTo>
                  <a:lnTo>
                    <a:pt x="6010336" y="1415730"/>
                  </a:lnTo>
                  <a:lnTo>
                    <a:pt x="5980105" y="1445960"/>
                  </a:lnTo>
                  <a:lnTo>
                    <a:pt x="5945097" y="1470706"/>
                  </a:lnTo>
                  <a:lnTo>
                    <a:pt x="5906022" y="1489258"/>
                  </a:lnTo>
                  <a:lnTo>
                    <a:pt x="5863589" y="1500909"/>
                  </a:lnTo>
                  <a:lnTo>
                    <a:pt x="5818505" y="1504949"/>
                  </a:lnTo>
                  <a:lnTo>
                    <a:pt x="250825" y="1504949"/>
                  </a:lnTo>
                  <a:lnTo>
                    <a:pt x="205740" y="1500909"/>
                  </a:lnTo>
                  <a:lnTo>
                    <a:pt x="163307" y="1489258"/>
                  </a:lnTo>
                  <a:lnTo>
                    <a:pt x="124232" y="1470706"/>
                  </a:lnTo>
                  <a:lnTo>
                    <a:pt x="89224" y="1445960"/>
                  </a:lnTo>
                  <a:lnTo>
                    <a:pt x="58993" y="1415730"/>
                  </a:lnTo>
                  <a:lnTo>
                    <a:pt x="34246" y="1380723"/>
                  </a:lnTo>
                  <a:lnTo>
                    <a:pt x="15693" y="1341647"/>
                  </a:lnTo>
                  <a:lnTo>
                    <a:pt x="4041" y="1299212"/>
                  </a:lnTo>
                  <a:lnTo>
                    <a:pt x="0" y="1254124"/>
                  </a:lnTo>
                  <a:lnTo>
                    <a:pt x="0" y="250837"/>
                  </a:lnTo>
                  <a:close/>
                </a:path>
              </a:pathLst>
            </a:custGeom>
            <a:grpFill/>
            <a:ln w="12700">
              <a:solidFill>
                <a:srgbClr val="00AF50"/>
              </a:solidFill>
            </a:ln>
          </p:spPr>
          <p:txBody>
            <a:bodyPr wrap="square" lIns="0" tIns="0" rIns="0" bIns="0" rtlCol="0"/>
            <a:lstStyle/>
            <a:p>
              <a:pPr defTabSz="623436"/>
              <a:endParaRPr sz="1227" kern="0" dirty="0">
                <a:solidFill>
                  <a:sysClr val="windowText" lastClr="000000"/>
                </a:solidFill>
              </a:endParaRPr>
            </a:p>
          </p:txBody>
        </p:sp>
      </p:grpSp>
      <p:grpSp>
        <p:nvGrpSpPr>
          <p:cNvPr id="38" name="object 29">
            <a:extLst>
              <a:ext uri="{FF2B5EF4-FFF2-40B4-BE49-F238E27FC236}">
                <a16:creationId xmlns:a16="http://schemas.microsoft.com/office/drawing/2014/main" id="{564F4360-6CDB-90C6-8AE0-A1046A01DA94}"/>
              </a:ext>
            </a:extLst>
          </p:cNvPr>
          <p:cNvGrpSpPr/>
          <p:nvPr/>
        </p:nvGrpSpPr>
        <p:grpSpPr>
          <a:xfrm>
            <a:off x="4072553" y="2115656"/>
            <a:ext cx="1792432" cy="186170"/>
            <a:chOff x="4254500" y="3194074"/>
            <a:chExt cx="2628900" cy="273050"/>
          </a:xfrm>
          <a:pattFill prst="pct5">
            <a:fgClr>
              <a:srgbClr val="0070C0"/>
            </a:fgClr>
            <a:bgClr>
              <a:srgbClr val="0070C0"/>
            </a:bgClr>
          </a:pattFill>
        </p:grpSpPr>
        <p:sp>
          <p:nvSpPr>
            <p:cNvPr id="39" name="object 30">
              <a:extLst>
                <a:ext uri="{FF2B5EF4-FFF2-40B4-BE49-F238E27FC236}">
                  <a16:creationId xmlns:a16="http://schemas.microsoft.com/office/drawing/2014/main" id="{3C2C6E32-6ACC-6544-17F4-0D98F6A23219}"/>
                </a:ext>
              </a:extLst>
            </p:cNvPr>
            <p:cNvSpPr/>
            <p:nvPr/>
          </p:nvSpPr>
          <p:spPr>
            <a:xfrm>
              <a:off x="4260850" y="3200424"/>
              <a:ext cx="2616200" cy="260350"/>
            </a:xfrm>
            <a:custGeom>
              <a:avLst/>
              <a:gdLst/>
              <a:ahLst/>
              <a:cxnLst/>
              <a:rect l="l" t="t" r="r" b="b"/>
              <a:pathLst>
                <a:path w="2616200" h="260350">
                  <a:moveTo>
                    <a:pt x="2572804" y="0"/>
                  </a:moveTo>
                  <a:lnTo>
                    <a:pt x="43395" y="0"/>
                  </a:lnTo>
                  <a:lnTo>
                    <a:pt x="26505" y="3410"/>
                  </a:lnTo>
                  <a:lnTo>
                    <a:pt x="12711" y="12711"/>
                  </a:lnTo>
                  <a:lnTo>
                    <a:pt x="3410" y="26505"/>
                  </a:lnTo>
                  <a:lnTo>
                    <a:pt x="0" y="43395"/>
                  </a:lnTo>
                  <a:lnTo>
                    <a:pt x="0" y="216966"/>
                  </a:lnTo>
                  <a:lnTo>
                    <a:pt x="3410" y="233855"/>
                  </a:lnTo>
                  <a:lnTo>
                    <a:pt x="12711" y="247645"/>
                  </a:lnTo>
                  <a:lnTo>
                    <a:pt x="26505" y="256941"/>
                  </a:lnTo>
                  <a:lnTo>
                    <a:pt x="43395" y="260350"/>
                  </a:lnTo>
                  <a:lnTo>
                    <a:pt x="2572804" y="260350"/>
                  </a:lnTo>
                  <a:lnTo>
                    <a:pt x="2589694" y="256941"/>
                  </a:lnTo>
                  <a:lnTo>
                    <a:pt x="2603488" y="247645"/>
                  </a:lnTo>
                  <a:lnTo>
                    <a:pt x="2612789" y="233855"/>
                  </a:lnTo>
                  <a:lnTo>
                    <a:pt x="2616200" y="216966"/>
                  </a:lnTo>
                  <a:lnTo>
                    <a:pt x="2616200" y="43395"/>
                  </a:lnTo>
                  <a:lnTo>
                    <a:pt x="2612789" y="26505"/>
                  </a:lnTo>
                  <a:lnTo>
                    <a:pt x="2603488" y="12711"/>
                  </a:lnTo>
                  <a:lnTo>
                    <a:pt x="2589694" y="3410"/>
                  </a:lnTo>
                  <a:lnTo>
                    <a:pt x="2572804"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40" name="object 31">
              <a:extLst>
                <a:ext uri="{FF2B5EF4-FFF2-40B4-BE49-F238E27FC236}">
                  <a16:creationId xmlns:a16="http://schemas.microsoft.com/office/drawing/2014/main" id="{190039B0-5ADA-85A9-60E8-01D94CDC93FF}"/>
                </a:ext>
              </a:extLst>
            </p:cNvPr>
            <p:cNvSpPr/>
            <p:nvPr/>
          </p:nvSpPr>
          <p:spPr>
            <a:xfrm>
              <a:off x="4260850" y="3200424"/>
              <a:ext cx="2616200" cy="260350"/>
            </a:xfrm>
            <a:custGeom>
              <a:avLst/>
              <a:gdLst/>
              <a:ahLst/>
              <a:cxnLst/>
              <a:rect l="l" t="t" r="r" b="b"/>
              <a:pathLst>
                <a:path w="2616200" h="260350">
                  <a:moveTo>
                    <a:pt x="0" y="43395"/>
                  </a:moveTo>
                  <a:lnTo>
                    <a:pt x="3410" y="26505"/>
                  </a:lnTo>
                  <a:lnTo>
                    <a:pt x="12711" y="12711"/>
                  </a:lnTo>
                  <a:lnTo>
                    <a:pt x="26505" y="3410"/>
                  </a:lnTo>
                  <a:lnTo>
                    <a:pt x="43395" y="0"/>
                  </a:lnTo>
                  <a:lnTo>
                    <a:pt x="2572804" y="0"/>
                  </a:lnTo>
                  <a:lnTo>
                    <a:pt x="2589694" y="3410"/>
                  </a:lnTo>
                  <a:lnTo>
                    <a:pt x="2603488" y="12711"/>
                  </a:lnTo>
                  <a:lnTo>
                    <a:pt x="2612789" y="26505"/>
                  </a:lnTo>
                  <a:lnTo>
                    <a:pt x="2616200" y="43395"/>
                  </a:lnTo>
                  <a:lnTo>
                    <a:pt x="2616200" y="216966"/>
                  </a:lnTo>
                  <a:lnTo>
                    <a:pt x="2612789" y="233855"/>
                  </a:lnTo>
                  <a:lnTo>
                    <a:pt x="2603488" y="247645"/>
                  </a:lnTo>
                  <a:lnTo>
                    <a:pt x="2589694" y="256941"/>
                  </a:lnTo>
                  <a:lnTo>
                    <a:pt x="2572804" y="260350"/>
                  </a:lnTo>
                  <a:lnTo>
                    <a:pt x="43395" y="260350"/>
                  </a:lnTo>
                  <a:lnTo>
                    <a:pt x="26505" y="256941"/>
                  </a:lnTo>
                  <a:lnTo>
                    <a:pt x="12711" y="247645"/>
                  </a:lnTo>
                  <a:lnTo>
                    <a:pt x="3410" y="233855"/>
                  </a:lnTo>
                  <a:lnTo>
                    <a:pt x="0" y="216966"/>
                  </a:lnTo>
                  <a:lnTo>
                    <a:pt x="0" y="43395"/>
                  </a:lnTo>
                  <a:close/>
                </a:path>
              </a:pathLst>
            </a:custGeom>
            <a:grpFill/>
            <a:ln w="12700">
              <a:solidFill>
                <a:srgbClr val="B12500"/>
              </a:solidFill>
            </a:ln>
          </p:spPr>
          <p:txBody>
            <a:bodyPr wrap="square" lIns="0" tIns="0" rIns="0" bIns="0" rtlCol="0"/>
            <a:lstStyle/>
            <a:p>
              <a:pPr defTabSz="623436"/>
              <a:endParaRPr sz="1227" kern="0" dirty="0">
                <a:solidFill>
                  <a:sysClr val="windowText" lastClr="000000"/>
                </a:solidFill>
              </a:endParaRPr>
            </a:p>
          </p:txBody>
        </p:sp>
      </p:grpSp>
      <p:grpSp>
        <p:nvGrpSpPr>
          <p:cNvPr id="41" name="object 29">
            <a:extLst>
              <a:ext uri="{FF2B5EF4-FFF2-40B4-BE49-F238E27FC236}">
                <a16:creationId xmlns:a16="http://schemas.microsoft.com/office/drawing/2014/main" id="{2819DCF8-1F84-C5DD-C38A-D7AA7B478B1D}"/>
              </a:ext>
            </a:extLst>
          </p:cNvPr>
          <p:cNvGrpSpPr/>
          <p:nvPr/>
        </p:nvGrpSpPr>
        <p:grpSpPr>
          <a:xfrm>
            <a:off x="5152839" y="3244997"/>
            <a:ext cx="1792432" cy="186170"/>
            <a:chOff x="4254500" y="3194074"/>
            <a:chExt cx="2628900" cy="273050"/>
          </a:xfrm>
          <a:pattFill prst="pct5">
            <a:fgClr>
              <a:schemeClr val="tx1"/>
            </a:fgClr>
            <a:bgClr>
              <a:schemeClr val="tx1"/>
            </a:bgClr>
          </a:pattFill>
        </p:grpSpPr>
        <p:sp>
          <p:nvSpPr>
            <p:cNvPr id="42" name="object 30">
              <a:extLst>
                <a:ext uri="{FF2B5EF4-FFF2-40B4-BE49-F238E27FC236}">
                  <a16:creationId xmlns:a16="http://schemas.microsoft.com/office/drawing/2014/main" id="{4E13BCB1-C5B5-5334-A3D6-8DBD90BB1A3D}"/>
                </a:ext>
              </a:extLst>
            </p:cNvPr>
            <p:cNvSpPr/>
            <p:nvPr/>
          </p:nvSpPr>
          <p:spPr>
            <a:xfrm>
              <a:off x="4260850" y="3200424"/>
              <a:ext cx="2616200" cy="260350"/>
            </a:xfrm>
            <a:custGeom>
              <a:avLst/>
              <a:gdLst/>
              <a:ahLst/>
              <a:cxnLst/>
              <a:rect l="l" t="t" r="r" b="b"/>
              <a:pathLst>
                <a:path w="2616200" h="260350">
                  <a:moveTo>
                    <a:pt x="2572804" y="0"/>
                  </a:moveTo>
                  <a:lnTo>
                    <a:pt x="43395" y="0"/>
                  </a:lnTo>
                  <a:lnTo>
                    <a:pt x="26505" y="3410"/>
                  </a:lnTo>
                  <a:lnTo>
                    <a:pt x="12711" y="12711"/>
                  </a:lnTo>
                  <a:lnTo>
                    <a:pt x="3410" y="26505"/>
                  </a:lnTo>
                  <a:lnTo>
                    <a:pt x="0" y="43395"/>
                  </a:lnTo>
                  <a:lnTo>
                    <a:pt x="0" y="216966"/>
                  </a:lnTo>
                  <a:lnTo>
                    <a:pt x="3410" y="233855"/>
                  </a:lnTo>
                  <a:lnTo>
                    <a:pt x="12711" y="247645"/>
                  </a:lnTo>
                  <a:lnTo>
                    <a:pt x="26505" y="256941"/>
                  </a:lnTo>
                  <a:lnTo>
                    <a:pt x="43395" y="260350"/>
                  </a:lnTo>
                  <a:lnTo>
                    <a:pt x="2572804" y="260350"/>
                  </a:lnTo>
                  <a:lnTo>
                    <a:pt x="2589694" y="256941"/>
                  </a:lnTo>
                  <a:lnTo>
                    <a:pt x="2603488" y="247645"/>
                  </a:lnTo>
                  <a:lnTo>
                    <a:pt x="2612789" y="233855"/>
                  </a:lnTo>
                  <a:lnTo>
                    <a:pt x="2616200" y="216966"/>
                  </a:lnTo>
                  <a:lnTo>
                    <a:pt x="2616200" y="43395"/>
                  </a:lnTo>
                  <a:lnTo>
                    <a:pt x="2612789" y="26505"/>
                  </a:lnTo>
                  <a:lnTo>
                    <a:pt x="2603488" y="12711"/>
                  </a:lnTo>
                  <a:lnTo>
                    <a:pt x="2589694" y="3410"/>
                  </a:lnTo>
                  <a:lnTo>
                    <a:pt x="2572804"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43" name="object 31">
              <a:extLst>
                <a:ext uri="{FF2B5EF4-FFF2-40B4-BE49-F238E27FC236}">
                  <a16:creationId xmlns:a16="http://schemas.microsoft.com/office/drawing/2014/main" id="{138ED1F5-F377-7E35-391D-794D29EC2885}"/>
                </a:ext>
              </a:extLst>
            </p:cNvPr>
            <p:cNvSpPr/>
            <p:nvPr/>
          </p:nvSpPr>
          <p:spPr>
            <a:xfrm>
              <a:off x="4260850" y="3200424"/>
              <a:ext cx="2616200" cy="260350"/>
            </a:xfrm>
            <a:custGeom>
              <a:avLst/>
              <a:gdLst/>
              <a:ahLst/>
              <a:cxnLst/>
              <a:rect l="l" t="t" r="r" b="b"/>
              <a:pathLst>
                <a:path w="2616200" h="260350">
                  <a:moveTo>
                    <a:pt x="0" y="43395"/>
                  </a:moveTo>
                  <a:lnTo>
                    <a:pt x="3410" y="26505"/>
                  </a:lnTo>
                  <a:lnTo>
                    <a:pt x="12711" y="12711"/>
                  </a:lnTo>
                  <a:lnTo>
                    <a:pt x="26505" y="3410"/>
                  </a:lnTo>
                  <a:lnTo>
                    <a:pt x="43395" y="0"/>
                  </a:lnTo>
                  <a:lnTo>
                    <a:pt x="2572804" y="0"/>
                  </a:lnTo>
                  <a:lnTo>
                    <a:pt x="2589694" y="3410"/>
                  </a:lnTo>
                  <a:lnTo>
                    <a:pt x="2603488" y="12711"/>
                  </a:lnTo>
                  <a:lnTo>
                    <a:pt x="2612789" y="26505"/>
                  </a:lnTo>
                  <a:lnTo>
                    <a:pt x="2616200" y="43395"/>
                  </a:lnTo>
                  <a:lnTo>
                    <a:pt x="2616200" y="216966"/>
                  </a:lnTo>
                  <a:lnTo>
                    <a:pt x="2612789" y="233855"/>
                  </a:lnTo>
                  <a:lnTo>
                    <a:pt x="2603488" y="247645"/>
                  </a:lnTo>
                  <a:lnTo>
                    <a:pt x="2589694" y="256941"/>
                  </a:lnTo>
                  <a:lnTo>
                    <a:pt x="2572804" y="260350"/>
                  </a:lnTo>
                  <a:lnTo>
                    <a:pt x="43395" y="260350"/>
                  </a:lnTo>
                  <a:lnTo>
                    <a:pt x="26505" y="256941"/>
                  </a:lnTo>
                  <a:lnTo>
                    <a:pt x="12711" y="247645"/>
                  </a:lnTo>
                  <a:lnTo>
                    <a:pt x="3410" y="233855"/>
                  </a:lnTo>
                  <a:lnTo>
                    <a:pt x="0" y="216966"/>
                  </a:lnTo>
                  <a:lnTo>
                    <a:pt x="0" y="43395"/>
                  </a:lnTo>
                  <a:close/>
                </a:path>
              </a:pathLst>
            </a:custGeom>
            <a:grpFill/>
            <a:ln w="12700">
              <a:solidFill>
                <a:srgbClr val="B12500"/>
              </a:solidFill>
            </a:ln>
          </p:spPr>
          <p:txBody>
            <a:bodyPr wrap="square" lIns="0" tIns="0" rIns="0" bIns="0" rtlCol="0"/>
            <a:lstStyle/>
            <a:p>
              <a:pPr defTabSz="623436"/>
              <a:endParaRPr sz="1227" kern="0" dirty="0">
                <a:solidFill>
                  <a:sysClr val="windowText" lastClr="000000"/>
                </a:solidFill>
              </a:endParaRPr>
            </a:p>
          </p:txBody>
        </p:sp>
      </p:grpSp>
      <p:grpSp>
        <p:nvGrpSpPr>
          <p:cNvPr id="44" name="object 29">
            <a:extLst>
              <a:ext uri="{FF2B5EF4-FFF2-40B4-BE49-F238E27FC236}">
                <a16:creationId xmlns:a16="http://schemas.microsoft.com/office/drawing/2014/main" id="{0B5134DE-0434-8707-26F0-1E7E90EBCFE5}"/>
              </a:ext>
            </a:extLst>
          </p:cNvPr>
          <p:cNvGrpSpPr/>
          <p:nvPr/>
        </p:nvGrpSpPr>
        <p:grpSpPr>
          <a:xfrm>
            <a:off x="6432187" y="4771610"/>
            <a:ext cx="1792432" cy="186170"/>
            <a:chOff x="4254500" y="3194074"/>
            <a:chExt cx="2628900" cy="273050"/>
          </a:xfrm>
          <a:solidFill>
            <a:schemeClr val="tx2">
              <a:lumMod val="10000"/>
            </a:schemeClr>
          </a:solidFill>
        </p:grpSpPr>
        <p:sp>
          <p:nvSpPr>
            <p:cNvPr id="45" name="object 30">
              <a:extLst>
                <a:ext uri="{FF2B5EF4-FFF2-40B4-BE49-F238E27FC236}">
                  <a16:creationId xmlns:a16="http://schemas.microsoft.com/office/drawing/2014/main" id="{FAC90843-1669-6BD1-4F99-56510AEEB0BD}"/>
                </a:ext>
              </a:extLst>
            </p:cNvPr>
            <p:cNvSpPr/>
            <p:nvPr/>
          </p:nvSpPr>
          <p:spPr>
            <a:xfrm>
              <a:off x="4260850" y="3200424"/>
              <a:ext cx="2616200" cy="260350"/>
            </a:xfrm>
            <a:custGeom>
              <a:avLst/>
              <a:gdLst/>
              <a:ahLst/>
              <a:cxnLst/>
              <a:rect l="l" t="t" r="r" b="b"/>
              <a:pathLst>
                <a:path w="2616200" h="260350">
                  <a:moveTo>
                    <a:pt x="2572804" y="0"/>
                  </a:moveTo>
                  <a:lnTo>
                    <a:pt x="43395" y="0"/>
                  </a:lnTo>
                  <a:lnTo>
                    <a:pt x="26505" y="3410"/>
                  </a:lnTo>
                  <a:lnTo>
                    <a:pt x="12711" y="12711"/>
                  </a:lnTo>
                  <a:lnTo>
                    <a:pt x="3410" y="26505"/>
                  </a:lnTo>
                  <a:lnTo>
                    <a:pt x="0" y="43395"/>
                  </a:lnTo>
                  <a:lnTo>
                    <a:pt x="0" y="216966"/>
                  </a:lnTo>
                  <a:lnTo>
                    <a:pt x="3410" y="233855"/>
                  </a:lnTo>
                  <a:lnTo>
                    <a:pt x="12711" y="247645"/>
                  </a:lnTo>
                  <a:lnTo>
                    <a:pt x="26505" y="256941"/>
                  </a:lnTo>
                  <a:lnTo>
                    <a:pt x="43395" y="260350"/>
                  </a:lnTo>
                  <a:lnTo>
                    <a:pt x="2572804" y="260350"/>
                  </a:lnTo>
                  <a:lnTo>
                    <a:pt x="2589694" y="256941"/>
                  </a:lnTo>
                  <a:lnTo>
                    <a:pt x="2603488" y="247645"/>
                  </a:lnTo>
                  <a:lnTo>
                    <a:pt x="2612789" y="233855"/>
                  </a:lnTo>
                  <a:lnTo>
                    <a:pt x="2616200" y="216966"/>
                  </a:lnTo>
                  <a:lnTo>
                    <a:pt x="2616200" y="43395"/>
                  </a:lnTo>
                  <a:lnTo>
                    <a:pt x="2612789" y="26505"/>
                  </a:lnTo>
                  <a:lnTo>
                    <a:pt x="2603488" y="12711"/>
                  </a:lnTo>
                  <a:lnTo>
                    <a:pt x="2589694" y="3410"/>
                  </a:lnTo>
                  <a:lnTo>
                    <a:pt x="2572804"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46" name="object 31">
              <a:extLst>
                <a:ext uri="{FF2B5EF4-FFF2-40B4-BE49-F238E27FC236}">
                  <a16:creationId xmlns:a16="http://schemas.microsoft.com/office/drawing/2014/main" id="{3E4F170C-DD5E-D1A4-A4FB-C555A6ED3404}"/>
                </a:ext>
              </a:extLst>
            </p:cNvPr>
            <p:cNvSpPr/>
            <p:nvPr/>
          </p:nvSpPr>
          <p:spPr>
            <a:xfrm>
              <a:off x="4260850" y="3200424"/>
              <a:ext cx="2616200" cy="260350"/>
            </a:xfrm>
            <a:custGeom>
              <a:avLst/>
              <a:gdLst/>
              <a:ahLst/>
              <a:cxnLst/>
              <a:rect l="l" t="t" r="r" b="b"/>
              <a:pathLst>
                <a:path w="2616200" h="260350">
                  <a:moveTo>
                    <a:pt x="0" y="43395"/>
                  </a:moveTo>
                  <a:lnTo>
                    <a:pt x="3410" y="26505"/>
                  </a:lnTo>
                  <a:lnTo>
                    <a:pt x="12711" y="12711"/>
                  </a:lnTo>
                  <a:lnTo>
                    <a:pt x="26505" y="3410"/>
                  </a:lnTo>
                  <a:lnTo>
                    <a:pt x="43395" y="0"/>
                  </a:lnTo>
                  <a:lnTo>
                    <a:pt x="2572804" y="0"/>
                  </a:lnTo>
                  <a:lnTo>
                    <a:pt x="2589694" y="3410"/>
                  </a:lnTo>
                  <a:lnTo>
                    <a:pt x="2603488" y="12711"/>
                  </a:lnTo>
                  <a:lnTo>
                    <a:pt x="2612789" y="26505"/>
                  </a:lnTo>
                  <a:lnTo>
                    <a:pt x="2616200" y="43395"/>
                  </a:lnTo>
                  <a:lnTo>
                    <a:pt x="2616200" y="216966"/>
                  </a:lnTo>
                  <a:lnTo>
                    <a:pt x="2612789" y="233855"/>
                  </a:lnTo>
                  <a:lnTo>
                    <a:pt x="2603488" y="247645"/>
                  </a:lnTo>
                  <a:lnTo>
                    <a:pt x="2589694" y="256941"/>
                  </a:lnTo>
                  <a:lnTo>
                    <a:pt x="2572804" y="260350"/>
                  </a:lnTo>
                  <a:lnTo>
                    <a:pt x="43395" y="260350"/>
                  </a:lnTo>
                  <a:lnTo>
                    <a:pt x="26505" y="256941"/>
                  </a:lnTo>
                  <a:lnTo>
                    <a:pt x="12711" y="247645"/>
                  </a:lnTo>
                  <a:lnTo>
                    <a:pt x="3410" y="233855"/>
                  </a:lnTo>
                  <a:lnTo>
                    <a:pt x="0" y="216966"/>
                  </a:lnTo>
                  <a:lnTo>
                    <a:pt x="0" y="43395"/>
                  </a:lnTo>
                  <a:close/>
                </a:path>
              </a:pathLst>
            </a:custGeom>
            <a:grpFill/>
            <a:ln w="12700">
              <a:solidFill>
                <a:srgbClr val="B12500"/>
              </a:solidFill>
            </a:ln>
          </p:spPr>
          <p:txBody>
            <a:bodyPr wrap="square" lIns="0" tIns="0" rIns="0" bIns="0" rtlCol="0"/>
            <a:lstStyle/>
            <a:p>
              <a:pPr defTabSz="623436"/>
              <a:endParaRPr sz="1227" kern="0" dirty="0">
                <a:solidFill>
                  <a:sysClr val="windowText" lastClr="000000"/>
                </a:solidFill>
              </a:endParaRPr>
            </a:p>
          </p:txBody>
        </p:sp>
      </p:grpSp>
      <p:grpSp>
        <p:nvGrpSpPr>
          <p:cNvPr id="47" name="object 29">
            <a:extLst>
              <a:ext uri="{FF2B5EF4-FFF2-40B4-BE49-F238E27FC236}">
                <a16:creationId xmlns:a16="http://schemas.microsoft.com/office/drawing/2014/main" id="{DD5E7D25-47FF-826E-B5AE-140295F53DD4}"/>
              </a:ext>
            </a:extLst>
          </p:cNvPr>
          <p:cNvGrpSpPr/>
          <p:nvPr/>
        </p:nvGrpSpPr>
        <p:grpSpPr>
          <a:xfrm>
            <a:off x="3959322" y="4845103"/>
            <a:ext cx="1792432" cy="186170"/>
            <a:chOff x="4254500" y="3194074"/>
            <a:chExt cx="2628900" cy="273050"/>
          </a:xfrm>
          <a:blipFill>
            <a:blip r:embed="rId4"/>
            <a:tile tx="0" ty="0" sx="100000" sy="100000" flip="none" algn="tl"/>
          </a:blipFill>
        </p:grpSpPr>
        <p:sp>
          <p:nvSpPr>
            <p:cNvPr id="48" name="object 30">
              <a:extLst>
                <a:ext uri="{FF2B5EF4-FFF2-40B4-BE49-F238E27FC236}">
                  <a16:creationId xmlns:a16="http://schemas.microsoft.com/office/drawing/2014/main" id="{20352405-94D6-138D-B219-6337C771A909}"/>
                </a:ext>
              </a:extLst>
            </p:cNvPr>
            <p:cNvSpPr/>
            <p:nvPr/>
          </p:nvSpPr>
          <p:spPr>
            <a:xfrm>
              <a:off x="4260850" y="3200424"/>
              <a:ext cx="2616200" cy="260350"/>
            </a:xfrm>
            <a:custGeom>
              <a:avLst/>
              <a:gdLst/>
              <a:ahLst/>
              <a:cxnLst/>
              <a:rect l="l" t="t" r="r" b="b"/>
              <a:pathLst>
                <a:path w="2616200" h="260350">
                  <a:moveTo>
                    <a:pt x="2572804" y="0"/>
                  </a:moveTo>
                  <a:lnTo>
                    <a:pt x="43395" y="0"/>
                  </a:lnTo>
                  <a:lnTo>
                    <a:pt x="26505" y="3410"/>
                  </a:lnTo>
                  <a:lnTo>
                    <a:pt x="12711" y="12711"/>
                  </a:lnTo>
                  <a:lnTo>
                    <a:pt x="3410" y="26505"/>
                  </a:lnTo>
                  <a:lnTo>
                    <a:pt x="0" y="43395"/>
                  </a:lnTo>
                  <a:lnTo>
                    <a:pt x="0" y="216966"/>
                  </a:lnTo>
                  <a:lnTo>
                    <a:pt x="3410" y="233855"/>
                  </a:lnTo>
                  <a:lnTo>
                    <a:pt x="12711" y="247645"/>
                  </a:lnTo>
                  <a:lnTo>
                    <a:pt x="26505" y="256941"/>
                  </a:lnTo>
                  <a:lnTo>
                    <a:pt x="43395" y="260350"/>
                  </a:lnTo>
                  <a:lnTo>
                    <a:pt x="2572804" y="260350"/>
                  </a:lnTo>
                  <a:lnTo>
                    <a:pt x="2589694" y="256941"/>
                  </a:lnTo>
                  <a:lnTo>
                    <a:pt x="2603488" y="247645"/>
                  </a:lnTo>
                  <a:lnTo>
                    <a:pt x="2612789" y="233855"/>
                  </a:lnTo>
                  <a:lnTo>
                    <a:pt x="2616200" y="216966"/>
                  </a:lnTo>
                  <a:lnTo>
                    <a:pt x="2616200" y="43395"/>
                  </a:lnTo>
                  <a:lnTo>
                    <a:pt x="2612789" y="26505"/>
                  </a:lnTo>
                  <a:lnTo>
                    <a:pt x="2603488" y="12711"/>
                  </a:lnTo>
                  <a:lnTo>
                    <a:pt x="2589694" y="3410"/>
                  </a:lnTo>
                  <a:lnTo>
                    <a:pt x="2572804" y="0"/>
                  </a:lnTo>
                  <a:close/>
                </a:path>
              </a:pathLst>
            </a:custGeom>
            <a:grpFill/>
          </p:spPr>
          <p:txBody>
            <a:bodyPr wrap="square" lIns="0" tIns="0" rIns="0" bIns="0" rtlCol="0"/>
            <a:lstStyle/>
            <a:p>
              <a:pPr defTabSz="623436"/>
              <a:endParaRPr sz="1227" kern="0" dirty="0">
                <a:solidFill>
                  <a:sysClr val="windowText" lastClr="000000"/>
                </a:solidFill>
              </a:endParaRPr>
            </a:p>
          </p:txBody>
        </p:sp>
        <p:sp>
          <p:nvSpPr>
            <p:cNvPr id="49" name="object 31">
              <a:extLst>
                <a:ext uri="{FF2B5EF4-FFF2-40B4-BE49-F238E27FC236}">
                  <a16:creationId xmlns:a16="http://schemas.microsoft.com/office/drawing/2014/main" id="{251EDBC0-86A4-5C26-CC55-9848551CA307}"/>
                </a:ext>
              </a:extLst>
            </p:cNvPr>
            <p:cNvSpPr/>
            <p:nvPr/>
          </p:nvSpPr>
          <p:spPr>
            <a:xfrm>
              <a:off x="4260850" y="3200424"/>
              <a:ext cx="2616200" cy="260350"/>
            </a:xfrm>
            <a:custGeom>
              <a:avLst/>
              <a:gdLst/>
              <a:ahLst/>
              <a:cxnLst/>
              <a:rect l="l" t="t" r="r" b="b"/>
              <a:pathLst>
                <a:path w="2616200" h="260350">
                  <a:moveTo>
                    <a:pt x="0" y="43395"/>
                  </a:moveTo>
                  <a:lnTo>
                    <a:pt x="3410" y="26505"/>
                  </a:lnTo>
                  <a:lnTo>
                    <a:pt x="12711" y="12711"/>
                  </a:lnTo>
                  <a:lnTo>
                    <a:pt x="26505" y="3410"/>
                  </a:lnTo>
                  <a:lnTo>
                    <a:pt x="43395" y="0"/>
                  </a:lnTo>
                  <a:lnTo>
                    <a:pt x="2572804" y="0"/>
                  </a:lnTo>
                  <a:lnTo>
                    <a:pt x="2589694" y="3410"/>
                  </a:lnTo>
                  <a:lnTo>
                    <a:pt x="2603488" y="12711"/>
                  </a:lnTo>
                  <a:lnTo>
                    <a:pt x="2612789" y="26505"/>
                  </a:lnTo>
                  <a:lnTo>
                    <a:pt x="2616200" y="43395"/>
                  </a:lnTo>
                  <a:lnTo>
                    <a:pt x="2616200" y="216966"/>
                  </a:lnTo>
                  <a:lnTo>
                    <a:pt x="2612789" y="233855"/>
                  </a:lnTo>
                  <a:lnTo>
                    <a:pt x="2603488" y="247645"/>
                  </a:lnTo>
                  <a:lnTo>
                    <a:pt x="2589694" y="256941"/>
                  </a:lnTo>
                  <a:lnTo>
                    <a:pt x="2572804" y="260350"/>
                  </a:lnTo>
                  <a:lnTo>
                    <a:pt x="43395" y="260350"/>
                  </a:lnTo>
                  <a:lnTo>
                    <a:pt x="26505" y="256941"/>
                  </a:lnTo>
                  <a:lnTo>
                    <a:pt x="12711" y="247645"/>
                  </a:lnTo>
                  <a:lnTo>
                    <a:pt x="3410" y="233855"/>
                  </a:lnTo>
                  <a:lnTo>
                    <a:pt x="0" y="216966"/>
                  </a:lnTo>
                  <a:lnTo>
                    <a:pt x="0" y="43395"/>
                  </a:lnTo>
                  <a:close/>
                </a:path>
              </a:pathLst>
            </a:custGeom>
            <a:grpFill/>
            <a:ln w="12700">
              <a:solidFill>
                <a:srgbClr val="B12500"/>
              </a:solidFill>
            </a:ln>
          </p:spPr>
          <p:txBody>
            <a:bodyPr wrap="square" lIns="0" tIns="0" rIns="0" bIns="0" rtlCol="0"/>
            <a:lstStyle/>
            <a:p>
              <a:pPr defTabSz="623436"/>
              <a:endParaRPr sz="1227" kern="0" dirty="0">
                <a:solidFill>
                  <a:sysClr val="windowText" lastClr="000000"/>
                </a:solidFill>
              </a:endParaRPr>
            </a:p>
          </p:txBody>
        </p:sp>
      </p:grpSp>
      <p:grpSp>
        <p:nvGrpSpPr>
          <p:cNvPr id="50" name="object 29">
            <a:extLst>
              <a:ext uri="{FF2B5EF4-FFF2-40B4-BE49-F238E27FC236}">
                <a16:creationId xmlns:a16="http://schemas.microsoft.com/office/drawing/2014/main" id="{437D65E2-74F5-70BE-4877-827FBDD4D967}"/>
              </a:ext>
            </a:extLst>
          </p:cNvPr>
          <p:cNvGrpSpPr/>
          <p:nvPr/>
        </p:nvGrpSpPr>
        <p:grpSpPr>
          <a:xfrm>
            <a:off x="5101934" y="6035402"/>
            <a:ext cx="1792432" cy="186170"/>
            <a:chOff x="4254500" y="3194074"/>
            <a:chExt cx="2628900" cy="273050"/>
          </a:xfrm>
        </p:grpSpPr>
        <p:sp>
          <p:nvSpPr>
            <p:cNvPr id="51" name="object 30">
              <a:extLst>
                <a:ext uri="{FF2B5EF4-FFF2-40B4-BE49-F238E27FC236}">
                  <a16:creationId xmlns:a16="http://schemas.microsoft.com/office/drawing/2014/main" id="{A031534B-1268-8C65-2C59-37561728EB5F}"/>
                </a:ext>
              </a:extLst>
            </p:cNvPr>
            <p:cNvSpPr/>
            <p:nvPr/>
          </p:nvSpPr>
          <p:spPr>
            <a:xfrm>
              <a:off x="4260850" y="3200424"/>
              <a:ext cx="2616200" cy="260350"/>
            </a:xfrm>
            <a:custGeom>
              <a:avLst/>
              <a:gdLst/>
              <a:ahLst/>
              <a:cxnLst/>
              <a:rect l="l" t="t" r="r" b="b"/>
              <a:pathLst>
                <a:path w="2616200" h="260350">
                  <a:moveTo>
                    <a:pt x="2572804" y="0"/>
                  </a:moveTo>
                  <a:lnTo>
                    <a:pt x="43395" y="0"/>
                  </a:lnTo>
                  <a:lnTo>
                    <a:pt x="26505" y="3410"/>
                  </a:lnTo>
                  <a:lnTo>
                    <a:pt x="12711" y="12711"/>
                  </a:lnTo>
                  <a:lnTo>
                    <a:pt x="3410" y="26505"/>
                  </a:lnTo>
                  <a:lnTo>
                    <a:pt x="0" y="43395"/>
                  </a:lnTo>
                  <a:lnTo>
                    <a:pt x="0" y="216966"/>
                  </a:lnTo>
                  <a:lnTo>
                    <a:pt x="3410" y="233855"/>
                  </a:lnTo>
                  <a:lnTo>
                    <a:pt x="12711" y="247645"/>
                  </a:lnTo>
                  <a:lnTo>
                    <a:pt x="26505" y="256941"/>
                  </a:lnTo>
                  <a:lnTo>
                    <a:pt x="43395" y="260350"/>
                  </a:lnTo>
                  <a:lnTo>
                    <a:pt x="2572804" y="260350"/>
                  </a:lnTo>
                  <a:lnTo>
                    <a:pt x="2589694" y="256941"/>
                  </a:lnTo>
                  <a:lnTo>
                    <a:pt x="2603488" y="247645"/>
                  </a:lnTo>
                  <a:lnTo>
                    <a:pt x="2612789" y="233855"/>
                  </a:lnTo>
                  <a:lnTo>
                    <a:pt x="2616200" y="216966"/>
                  </a:lnTo>
                  <a:lnTo>
                    <a:pt x="2616200" y="43395"/>
                  </a:lnTo>
                  <a:lnTo>
                    <a:pt x="2612789" y="26505"/>
                  </a:lnTo>
                  <a:lnTo>
                    <a:pt x="2603488" y="12711"/>
                  </a:lnTo>
                  <a:lnTo>
                    <a:pt x="2589694" y="3410"/>
                  </a:lnTo>
                  <a:lnTo>
                    <a:pt x="2572804" y="0"/>
                  </a:lnTo>
                  <a:close/>
                </a:path>
              </a:pathLst>
            </a:custGeom>
            <a:solidFill>
              <a:srgbClr val="FF0000"/>
            </a:solidFill>
          </p:spPr>
          <p:txBody>
            <a:bodyPr wrap="square" lIns="0" tIns="0" rIns="0" bIns="0" rtlCol="0"/>
            <a:lstStyle/>
            <a:p>
              <a:pPr defTabSz="623436"/>
              <a:endParaRPr sz="1227" kern="0" dirty="0">
                <a:solidFill>
                  <a:sysClr val="windowText" lastClr="000000"/>
                </a:solidFill>
              </a:endParaRPr>
            </a:p>
          </p:txBody>
        </p:sp>
        <p:sp>
          <p:nvSpPr>
            <p:cNvPr id="52" name="object 31">
              <a:extLst>
                <a:ext uri="{FF2B5EF4-FFF2-40B4-BE49-F238E27FC236}">
                  <a16:creationId xmlns:a16="http://schemas.microsoft.com/office/drawing/2014/main" id="{FE53E92B-0793-AEAD-BE50-297A5EAEEEE3}"/>
                </a:ext>
              </a:extLst>
            </p:cNvPr>
            <p:cNvSpPr/>
            <p:nvPr/>
          </p:nvSpPr>
          <p:spPr>
            <a:xfrm>
              <a:off x="4260850" y="3200424"/>
              <a:ext cx="2616200" cy="260350"/>
            </a:xfrm>
            <a:custGeom>
              <a:avLst/>
              <a:gdLst/>
              <a:ahLst/>
              <a:cxnLst/>
              <a:rect l="l" t="t" r="r" b="b"/>
              <a:pathLst>
                <a:path w="2616200" h="260350">
                  <a:moveTo>
                    <a:pt x="0" y="43395"/>
                  </a:moveTo>
                  <a:lnTo>
                    <a:pt x="3410" y="26505"/>
                  </a:lnTo>
                  <a:lnTo>
                    <a:pt x="12711" y="12711"/>
                  </a:lnTo>
                  <a:lnTo>
                    <a:pt x="26505" y="3410"/>
                  </a:lnTo>
                  <a:lnTo>
                    <a:pt x="43395" y="0"/>
                  </a:lnTo>
                  <a:lnTo>
                    <a:pt x="2572804" y="0"/>
                  </a:lnTo>
                  <a:lnTo>
                    <a:pt x="2589694" y="3410"/>
                  </a:lnTo>
                  <a:lnTo>
                    <a:pt x="2603488" y="12711"/>
                  </a:lnTo>
                  <a:lnTo>
                    <a:pt x="2612789" y="26505"/>
                  </a:lnTo>
                  <a:lnTo>
                    <a:pt x="2616200" y="43395"/>
                  </a:lnTo>
                  <a:lnTo>
                    <a:pt x="2616200" y="216966"/>
                  </a:lnTo>
                  <a:lnTo>
                    <a:pt x="2612789" y="233855"/>
                  </a:lnTo>
                  <a:lnTo>
                    <a:pt x="2603488" y="247645"/>
                  </a:lnTo>
                  <a:lnTo>
                    <a:pt x="2589694" y="256941"/>
                  </a:lnTo>
                  <a:lnTo>
                    <a:pt x="2572804" y="260350"/>
                  </a:lnTo>
                  <a:lnTo>
                    <a:pt x="43395" y="260350"/>
                  </a:lnTo>
                  <a:lnTo>
                    <a:pt x="26505" y="256941"/>
                  </a:lnTo>
                  <a:lnTo>
                    <a:pt x="12711" y="247645"/>
                  </a:lnTo>
                  <a:lnTo>
                    <a:pt x="3410" y="233855"/>
                  </a:lnTo>
                  <a:lnTo>
                    <a:pt x="0" y="216966"/>
                  </a:lnTo>
                  <a:lnTo>
                    <a:pt x="0" y="43395"/>
                  </a:lnTo>
                  <a:close/>
                </a:path>
              </a:pathLst>
            </a:custGeom>
            <a:ln w="12700">
              <a:solidFill>
                <a:srgbClr val="B12500"/>
              </a:solidFill>
            </a:ln>
          </p:spPr>
          <p:txBody>
            <a:bodyPr wrap="square" lIns="0" tIns="0" rIns="0" bIns="0" rtlCol="0"/>
            <a:lstStyle/>
            <a:p>
              <a:pPr defTabSz="623436"/>
              <a:endParaRPr sz="1227" kern="0" dirty="0">
                <a:solidFill>
                  <a:sysClr val="windowText" lastClr="000000"/>
                </a:solidFill>
              </a:endParaRPr>
            </a:p>
          </p:txBody>
        </p:sp>
      </p:grpSp>
      <p:sp>
        <p:nvSpPr>
          <p:cNvPr id="56" name="Speech Bubble: Oval 55">
            <a:extLst>
              <a:ext uri="{FF2B5EF4-FFF2-40B4-BE49-F238E27FC236}">
                <a16:creationId xmlns:a16="http://schemas.microsoft.com/office/drawing/2014/main" id="{B591E11F-B642-1AA7-550A-E9C0618D9749}"/>
              </a:ext>
            </a:extLst>
          </p:cNvPr>
          <p:cNvSpPr/>
          <p:nvPr/>
        </p:nvSpPr>
        <p:spPr>
          <a:xfrm>
            <a:off x="5367641" y="728268"/>
            <a:ext cx="1147330" cy="216477"/>
          </a:xfrm>
          <a:prstGeom prst="wedgeEllipseCallout">
            <a:avLst/>
          </a:prstGeom>
          <a:blipFill>
            <a:blip r:embed="rId4">
              <a:duotone>
                <a:prstClr val="black"/>
                <a:srgbClr val="A02B93">
                  <a:tint val="45000"/>
                  <a:satMod val="400000"/>
                </a:srgbClr>
              </a:duotone>
            </a:blip>
            <a:tile tx="0" ty="0" sx="100000" sy="100000" flip="none" algn="ctr"/>
          </a:blipFill>
          <a:ln w="12700" cap="flat" cmpd="sng" algn="ctr">
            <a:solidFill>
              <a:srgbClr val="C00000"/>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07000"/>
              </a:lnSpc>
              <a:spcBef>
                <a:spcPts val="0"/>
              </a:spcBef>
              <a:spcAft>
                <a:spcPts val="545"/>
              </a:spcAft>
            </a:pPr>
            <a:r>
              <a:rPr lang="en-US" sz="818"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818"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8BB653-98C8-4E2A-CA8E-7B924C38472D}"/>
              </a:ext>
            </a:extLst>
          </p:cNvPr>
          <p:cNvSpPr>
            <a:spLocks noGrp="1"/>
          </p:cNvSpPr>
          <p:nvPr>
            <p:ph type="sldNum" sz="quarter" idx="12"/>
          </p:nvPr>
        </p:nvSpPr>
        <p:spPr/>
        <p:txBody>
          <a:bodyPr/>
          <a:lstStyle/>
          <a:p>
            <a:fld id="{B6F15528-21DE-4FAA-801E-634DDDAF4B2B}" type="slidenum">
              <a:rPr lang="en-US" smtClean="0"/>
              <a:t>10</a:t>
            </a:fld>
            <a:endParaRPr lang="en-US" dirty="0"/>
          </a:p>
        </p:txBody>
      </p:sp>
    </p:spTree>
    <p:extLst>
      <p:ext uri="{BB962C8B-B14F-4D97-AF65-F5344CB8AC3E}">
        <p14:creationId xmlns:p14="http://schemas.microsoft.com/office/powerpoint/2010/main" val="3668098886"/>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real estate&#10;&#10;Description automatically generated">
            <a:extLst>
              <a:ext uri="{FF2B5EF4-FFF2-40B4-BE49-F238E27FC236}">
                <a16:creationId xmlns:a16="http://schemas.microsoft.com/office/drawing/2014/main" id="{F5F68D80-15EF-6B92-6B07-F04626848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2" name="Slide Number Placeholder 1">
            <a:extLst>
              <a:ext uri="{FF2B5EF4-FFF2-40B4-BE49-F238E27FC236}">
                <a16:creationId xmlns:a16="http://schemas.microsoft.com/office/drawing/2014/main" id="{2A6B6352-947E-1D72-5A83-7872902B51F8}"/>
              </a:ext>
            </a:extLst>
          </p:cNvPr>
          <p:cNvSpPr>
            <a:spLocks noGrp="1"/>
          </p:cNvSpPr>
          <p:nvPr>
            <p:ph type="sldNum" sz="quarter" idx="12"/>
          </p:nvPr>
        </p:nvSpPr>
        <p:spPr/>
        <p:txBody>
          <a:bodyPr/>
          <a:lstStyle/>
          <a:p>
            <a:fld id="{A0E708CF-54B9-4205-9AEB-4BDF8E20C902}" type="slidenum">
              <a:rPr lang="en-US" smtClean="0"/>
              <a:t>11</a:t>
            </a:fld>
            <a:endParaRPr lang="en-US" dirty="0"/>
          </a:p>
        </p:txBody>
      </p:sp>
    </p:spTree>
    <p:extLst>
      <p:ext uri="{BB962C8B-B14F-4D97-AF65-F5344CB8AC3E}">
        <p14:creationId xmlns:p14="http://schemas.microsoft.com/office/powerpoint/2010/main" val="381314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67D62E-75A9-1028-4F4A-98CAF4BED2FF}"/>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kumimoji="0" lang="en-US" sz="1200" b="0" i="0" u="none" strike="noStrike" cap="none" spc="0" normalizeH="0" baseline="0" noProof="0" dirty="0">
                <a:ln>
                  <a:noFill/>
                </a:ln>
                <a:solidFill>
                  <a:srgbClr val="FFFFFF"/>
                </a:solidFill>
                <a:effectLst/>
                <a:uLnTx/>
                <a:uFillTx/>
              </a:rPr>
              <a:t>This logo as shown on slide above must be used temporarily only. After you complete the logo theme sequences perfection with 2 Flags watermarks, we will use the real estate logo with 2 flags watermarks that must be coded according to States and Country Flags. The real estate logo theme will always have USA flag on the right side and USA state or country flag on the left side.  Make sure the yellow and green background colors of the 5-egg shape are changed to enhance the service text shown. Make sure the size of the logo will not spool and or lose shape or defragmented or fade away under any circumstances and it must meet and fit all devices screens. </a:t>
            </a:r>
            <a:endParaRPr lang="en-US" sz="1200" dirty="0">
              <a:solidFill>
                <a:srgbClr val="FFFFFF"/>
              </a:solidFill>
            </a:endParaRPr>
          </a:p>
        </p:txBody>
      </p:sp>
      <p:sp>
        <p:nvSpPr>
          <p:cNvPr id="59" name="Rectangle 58">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A diagram of a real estate&#10;&#10;Description automatically generated">
            <a:extLst>
              <a:ext uri="{FF2B5EF4-FFF2-40B4-BE49-F238E27FC236}">
                <a16:creationId xmlns:a16="http://schemas.microsoft.com/office/drawing/2014/main" id="{3AD48AD0-4050-FDD4-8792-3985EF1DC057}"/>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2005022" y="2133758"/>
            <a:ext cx="3235692" cy="3235692"/>
          </a:xfrm>
          <a:prstGeom prst="rect">
            <a:avLst/>
          </a:prstGeom>
        </p:spPr>
      </p:pic>
      <p:pic>
        <p:nvPicPr>
          <p:cNvPr id="7" name="Logo Theme &amp; Logo Sequences" descr="A circular logo with different symbols&#10;&#10;Description automatically generated">
            <a:hlinkClick r:id="" action="ppaction://media"/>
            <a:extLst>
              <a:ext uri="{FF2B5EF4-FFF2-40B4-BE49-F238E27FC236}">
                <a16:creationId xmlns:a16="http://schemas.microsoft.com/office/drawing/2014/main" id="{1EE2008E-ECBA-4EAF-DAE4-3413F2BBDABB}"/>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6350724" y="2489777"/>
            <a:ext cx="4486215" cy="2523495"/>
          </a:xfrm>
          <a:prstGeom prst="rect">
            <a:avLst/>
          </a:prstGeom>
        </p:spPr>
      </p:pic>
      <p:sp>
        <p:nvSpPr>
          <p:cNvPr id="5" name="Slide Number Placeholder 4">
            <a:extLst>
              <a:ext uri="{FF2B5EF4-FFF2-40B4-BE49-F238E27FC236}">
                <a16:creationId xmlns:a16="http://schemas.microsoft.com/office/drawing/2014/main" id="{7D56F926-5D53-146D-515D-75C551C928F3}"/>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0E708CF-54B9-4205-9AEB-4BDF8E20C902}" type="slidenum">
              <a:rPr lang="en-US" sz="1100" smtClean="0">
                <a:solidFill>
                  <a:srgbClr val="FFFFFF"/>
                </a:solidFill>
              </a:rPr>
              <a:pPr>
                <a:spcAft>
                  <a:spcPts val="600"/>
                </a:spcAft>
              </a:pPr>
              <a:t>12</a:t>
            </a:fld>
            <a:endParaRPr lang="en-US" sz="1100" dirty="0">
              <a:solidFill>
                <a:srgbClr val="FFFFFF"/>
              </a:solidFill>
            </a:endParaRPr>
          </a:p>
        </p:txBody>
      </p:sp>
    </p:spTree>
    <p:extLst>
      <p:ext uri="{BB962C8B-B14F-4D97-AF65-F5344CB8AC3E}">
        <p14:creationId xmlns:p14="http://schemas.microsoft.com/office/powerpoint/2010/main" val="13541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94717" y="323615"/>
            <a:ext cx="7636463" cy="134918"/>
          </a:xfrm>
          <a:prstGeom prst="rect">
            <a:avLst/>
          </a:prstGeom>
        </p:spPr>
        <p:txBody>
          <a:bodyPr vert="horz" wrap="square" lIns="0" tIns="9407" rIns="0" bIns="0" rtlCol="0">
            <a:spAutoFit/>
          </a:bodyPr>
          <a:lstStyle/>
          <a:p>
            <a:pPr marL="9407" marR="0" lvl="0" indent="0" algn="l" defTabSz="677296" rtl="0" eaLnBrk="1" fontAlgn="auto" latinLnBrk="0" hangingPunct="1">
              <a:lnSpc>
                <a:spcPct val="100000"/>
              </a:lnSpc>
              <a:spcBef>
                <a:spcPts val="74"/>
              </a:spcBef>
              <a:spcAft>
                <a:spcPts val="0"/>
              </a:spcAft>
              <a:buClrTx/>
              <a:buSzTx/>
              <a:buFontTx/>
              <a:buNone/>
              <a:tabLst/>
              <a:defRPr/>
            </a:pPr>
            <a:r>
              <a:rPr kumimoji="0" sz="815" b="0" i="0" u="none" strike="noStrike" kern="0" cap="none" spc="0" normalizeH="0" baseline="0" noProof="0" dirty="0">
                <a:ln>
                  <a:noFill/>
                </a:ln>
                <a:solidFill>
                  <a:sysClr val="windowText" lastClr="000000"/>
                </a:solidFill>
                <a:effectLst/>
                <a:uLnTx/>
                <a:uFillTx/>
                <a:latin typeface="Calibri"/>
                <a:ea typeface="+mn-ea"/>
                <a:cs typeface="Calibri"/>
              </a:rPr>
              <a:t>Visual</a:t>
            </a:r>
            <a:r>
              <a:rPr kumimoji="0" sz="815" b="0" i="0" u="none" strike="noStrike" kern="0" cap="none" spc="-11"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instruc�ons</a:t>
            </a:r>
            <a:r>
              <a:rPr kumimoji="0" sz="815" b="0" i="0" u="none" strike="noStrike" kern="0" cap="none" spc="-15"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for</a:t>
            </a:r>
            <a:r>
              <a:rPr kumimoji="0" sz="815" b="0" i="0" u="none" strike="noStrike" kern="0" cap="none" spc="-19"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OneDrive</a:t>
            </a:r>
            <a:r>
              <a:rPr kumimoji="0" sz="815" b="0" i="0" u="none" strike="noStrike" kern="0" cap="none" spc="-15"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Realty</a:t>
            </a:r>
            <a:r>
              <a:rPr kumimoji="0" sz="815" b="0" i="0" u="none" strike="noStrike" kern="0" cap="none" spc="-4"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Graphic</a:t>
            </a:r>
            <a:r>
              <a:rPr kumimoji="0" sz="815" b="0" i="0" u="none" strike="noStrike" kern="0" cap="none" spc="-19"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Design,</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colors</a:t>
            </a:r>
            <a:r>
              <a:rPr kumimoji="0" sz="815" b="0" i="0" u="none" strike="noStrike" kern="0" cap="none" spc="-15"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and</a:t>
            </a:r>
            <a:r>
              <a:rPr kumimoji="0" sz="815" b="0" i="0" u="none" strike="noStrike" kern="0" cap="none" spc="-15"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pixel</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coding</a:t>
            </a:r>
            <a:r>
              <a:rPr kumimoji="0" sz="815" b="0" i="0" u="none" strike="noStrike" kern="0" cap="none" spc="-15"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for</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Landing</a:t>
            </a:r>
            <a:r>
              <a:rPr kumimoji="0" sz="815" b="0" i="0" u="none" strike="noStrike" kern="0" cap="none" spc="-11"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page,</a:t>
            </a:r>
            <a:r>
              <a:rPr kumimoji="0" sz="815" b="0" i="0" u="none" strike="noStrike" kern="0" cap="none" spc="-11"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logo</a:t>
            </a:r>
            <a:r>
              <a:rPr kumimoji="0" sz="815" b="0" i="0" u="none" strike="noStrike" kern="0" cap="none" spc="-11"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and</a:t>
            </a:r>
            <a:r>
              <a:rPr kumimoji="0" sz="815" b="0" i="0" u="none" strike="noStrike" kern="0" cap="none" spc="-15"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logo </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sequence’s</a:t>
            </a:r>
            <a:r>
              <a:rPr kumimoji="0" sz="815" b="0" i="0" u="none" strike="noStrike" kern="0" cap="none" spc="-15"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theme</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and</a:t>
            </a:r>
            <a:r>
              <a:rPr kumimoji="0" sz="815" b="0" i="0" u="none" strike="noStrike" kern="0" cap="none" spc="-19"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Building</a:t>
            </a:r>
            <a:r>
              <a:rPr kumimoji="0" sz="815" b="0" i="0" u="none" strike="noStrike" kern="0" cap="none" spc="-15"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Products</a:t>
            </a:r>
            <a:r>
              <a:rPr kumimoji="0" sz="815" b="0" i="0" u="none" strike="noStrike" kern="0" cap="none" spc="-15"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Digital</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Booklet</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 </a:t>
            </a:r>
            <a:r>
              <a:rPr kumimoji="0" sz="815" b="0" i="0" u="none" strike="noStrike" kern="0" cap="none" spc="0" normalizeH="0" baseline="0" noProof="0" dirty="0">
                <a:ln>
                  <a:noFill/>
                </a:ln>
                <a:solidFill>
                  <a:sysClr val="windowText" lastClr="000000"/>
                </a:solidFill>
                <a:effectLst/>
                <a:uLnTx/>
                <a:uFillTx/>
                <a:latin typeface="Calibri"/>
                <a:ea typeface="+mn-ea"/>
                <a:cs typeface="Calibri"/>
              </a:rPr>
              <a:t>Flyer</a:t>
            </a:r>
            <a:r>
              <a:rPr kumimoji="0" sz="815" b="0" i="0" u="none" strike="noStrike" kern="0" cap="none" spc="-7" normalizeH="0" baseline="0" noProof="0" dirty="0">
                <a:ln>
                  <a:noFill/>
                </a:ln>
                <a:solidFill>
                  <a:sysClr val="windowText" lastClr="000000"/>
                </a:solidFill>
                <a:effectLst/>
                <a:uLnTx/>
                <a:uFillTx/>
                <a:latin typeface="Calibri"/>
                <a:ea typeface="+mn-ea"/>
                <a:cs typeface="Calibri"/>
              </a:rPr>
              <a:t> branding.</a:t>
            </a:r>
            <a:endParaRPr kumimoji="0" sz="815"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3" name="object 3"/>
          <p:cNvSpPr txBox="1"/>
          <p:nvPr/>
        </p:nvSpPr>
        <p:spPr>
          <a:xfrm>
            <a:off x="3818700" y="1895028"/>
            <a:ext cx="2365493" cy="169094"/>
          </a:xfrm>
          <a:prstGeom prst="rect">
            <a:avLst/>
          </a:prstGeom>
        </p:spPr>
        <p:txBody>
          <a:bodyPr vert="horz" wrap="square" lIns="0" tIns="9407" rIns="0" bIns="0" rtlCol="0">
            <a:spAutoFit/>
          </a:bodyPr>
          <a:lstStyle/>
          <a:p>
            <a:pPr marL="9407" marR="0" lvl="0" indent="0" algn="l" defTabSz="677296" rtl="0" eaLnBrk="1" fontAlgn="auto" latinLnBrk="0" hangingPunct="1">
              <a:lnSpc>
                <a:spcPct val="100000"/>
              </a:lnSpc>
              <a:spcBef>
                <a:spcPts val="74"/>
              </a:spcBef>
              <a:spcAft>
                <a:spcPts val="0"/>
              </a:spcAft>
              <a:buClrTx/>
              <a:buSzTx/>
              <a:buFontTx/>
              <a:buNone/>
              <a:tabLst/>
              <a:defRPr/>
            </a:pPr>
            <a:r>
              <a:rPr kumimoji="0" sz="1037" b="0" i="0" u="none" strike="noStrike" kern="0" cap="none" spc="0" normalizeH="0" baseline="0" noProof="0" dirty="0">
                <a:ln>
                  <a:noFill/>
                </a:ln>
                <a:solidFill>
                  <a:sysClr val="windowText" lastClr="000000"/>
                </a:solidFill>
                <a:effectLst/>
                <a:uLnTx/>
                <a:uFillTx/>
                <a:latin typeface="Calibri"/>
                <a:ea typeface="+mn-ea"/>
                <a:cs typeface="Calibri"/>
              </a:rPr>
              <a:t>Impose</a:t>
            </a:r>
            <a:r>
              <a:rPr kumimoji="0" sz="1037" b="0" i="0" u="none" strike="noStrike" kern="0" cap="none" spc="-41" normalizeH="0" baseline="0" noProof="0" dirty="0">
                <a:ln>
                  <a:noFill/>
                </a:ln>
                <a:solidFill>
                  <a:sysClr val="windowText" lastClr="000000"/>
                </a:solidFill>
                <a:effectLst/>
                <a:uLnTx/>
                <a:uFillTx/>
                <a:latin typeface="Calibri"/>
                <a:ea typeface="+mn-ea"/>
                <a:cs typeface="Calibri"/>
              </a:rPr>
              <a:t> </a:t>
            </a:r>
            <a:r>
              <a:rPr kumimoji="0" sz="1037" b="0" i="0" u="none" strike="noStrike" kern="0" cap="none" spc="0" normalizeH="0" baseline="0" noProof="0" dirty="0">
                <a:ln>
                  <a:noFill/>
                </a:ln>
                <a:solidFill>
                  <a:sysClr val="windowText" lastClr="000000"/>
                </a:solidFill>
                <a:effectLst/>
                <a:uLnTx/>
                <a:uFillTx/>
                <a:latin typeface="Calibri"/>
                <a:ea typeface="+mn-ea"/>
                <a:cs typeface="Calibri"/>
              </a:rPr>
              <a:t>decagon</a:t>
            </a:r>
            <a:r>
              <a:rPr kumimoji="0" sz="1037" b="0" i="0" u="none" strike="noStrike" kern="0" cap="none" spc="-44" normalizeH="0" baseline="0" noProof="0" dirty="0">
                <a:ln>
                  <a:noFill/>
                </a:ln>
                <a:solidFill>
                  <a:sysClr val="windowText" lastClr="000000"/>
                </a:solidFill>
                <a:effectLst/>
                <a:uLnTx/>
                <a:uFillTx/>
                <a:latin typeface="Calibri"/>
                <a:ea typeface="+mn-ea"/>
                <a:cs typeface="Calibri"/>
              </a:rPr>
              <a:t> </a:t>
            </a:r>
            <a:r>
              <a:rPr kumimoji="0" sz="1037" b="0" i="0" u="none" strike="noStrike" kern="0" cap="none" spc="-7" normalizeH="0" baseline="0" noProof="0" dirty="0">
                <a:ln>
                  <a:noFill/>
                </a:ln>
                <a:solidFill>
                  <a:sysClr val="windowText" lastClr="000000"/>
                </a:solidFill>
                <a:effectLst/>
                <a:uLnTx/>
                <a:uFillTx/>
                <a:latin typeface="Calibri"/>
                <a:ea typeface="+mn-ea"/>
                <a:cs typeface="Calibri"/>
              </a:rPr>
              <a:t>large</a:t>
            </a:r>
            <a:r>
              <a:rPr kumimoji="0" sz="1037" b="0" i="0" u="none" strike="noStrike" kern="0" cap="none" spc="-37" normalizeH="0" baseline="0" noProof="0" dirty="0">
                <a:ln>
                  <a:noFill/>
                </a:ln>
                <a:solidFill>
                  <a:sysClr val="windowText" lastClr="000000"/>
                </a:solidFill>
                <a:effectLst/>
                <a:uLnTx/>
                <a:uFillTx/>
                <a:latin typeface="Calibri"/>
                <a:ea typeface="+mn-ea"/>
                <a:cs typeface="Calibri"/>
              </a:rPr>
              <a:t> </a:t>
            </a:r>
            <a:r>
              <a:rPr kumimoji="0" sz="1037" b="0" i="0" u="none" strike="noStrike" kern="0" cap="none" spc="0" normalizeH="0" baseline="0" noProof="0" dirty="0">
                <a:ln>
                  <a:noFill/>
                </a:ln>
                <a:solidFill>
                  <a:sysClr val="windowText" lastClr="000000"/>
                </a:solidFill>
                <a:effectLst/>
                <a:uLnTx/>
                <a:uFillTx/>
                <a:latin typeface="Calibri"/>
                <a:ea typeface="+mn-ea"/>
                <a:cs typeface="Calibri"/>
              </a:rPr>
              <a:t>blue</a:t>
            </a:r>
            <a:r>
              <a:rPr kumimoji="0" sz="1037" b="0" i="0" u="none" strike="noStrike" kern="0" cap="none" spc="-33" normalizeH="0" baseline="0" noProof="0" dirty="0">
                <a:ln>
                  <a:noFill/>
                </a:ln>
                <a:solidFill>
                  <a:sysClr val="windowText" lastClr="000000"/>
                </a:solidFill>
                <a:effectLst/>
                <a:uLnTx/>
                <a:uFillTx/>
                <a:latin typeface="Calibri"/>
                <a:ea typeface="+mn-ea"/>
                <a:cs typeface="Calibri"/>
              </a:rPr>
              <a:t> </a:t>
            </a:r>
            <a:r>
              <a:rPr kumimoji="0" sz="1037" b="0" i="0" u="none" strike="noStrike" kern="0" cap="none" spc="0" normalizeH="0" baseline="0" noProof="0" dirty="0">
                <a:ln>
                  <a:noFill/>
                </a:ln>
                <a:solidFill>
                  <a:sysClr val="windowText" lastClr="000000"/>
                </a:solidFill>
                <a:effectLst/>
                <a:uLnTx/>
                <a:uFillTx/>
                <a:latin typeface="Calibri"/>
                <a:ea typeface="+mn-ea"/>
                <a:cs typeface="Calibri"/>
              </a:rPr>
              <a:t>crecen</a:t>
            </a:r>
            <a:r>
              <a:rPr kumimoji="0" sz="1037" b="0" i="0" u="none" strike="noStrike" kern="0" cap="none" spc="-33" normalizeH="0" baseline="0" noProof="0" dirty="0">
                <a:ln>
                  <a:noFill/>
                </a:ln>
                <a:solidFill>
                  <a:sysClr val="windowText" lastClr="000000"/>
                </a:solidFill>
                <a:effectLst/>
                <a:uLnTx/>
                <a:uFillTx/>
                <a:latin typeface="Calibri"/>
                <a:ea typeface="+mn-ea"/>
                <a:cs typeface="Calibri"/>
              </a:rPr>
              <a:t> </a:t>
            </a:r>
            <a:r>
              <a:rPr kumimoji="0" sz="1037" b="0" i="0" u="none" strike="noStrike" kern="0" cap="none" spc="-7" normalizeH="0" baseline="0" noProof="0" dirty="0">
                <a:ln>
                  <a:noFill/>
                </a:ln>
                <a:solidFill>
                  <a:sysClr val="windowText" lastClr="000000"/>
                </a:solidFill>
                <a:effectLst/>
                <a:uLnTx/>
                <a:uFillTx/>
                <a:latin typeface="Calibri"/>
                <a:ea typeface="+mn-ea"/>
                <a:cs typeface="Calibri"/>
              </a:rPr>
              <a:t>perfectly.</a:t>
            </a:r>
            <a:endParaRPr kumimoji="0" sz="1037" b="0" i="0" u="none" strike="noStrike" kern="0" cap="none" spc="0" normalizeH="0" baseline="0" noProof="0" dirty="0">
              <a:ln>
                <a:noFill/>
              </a:ln>
              <a:solidFill>
                <a:sysClr val="windowText" lastClr="000000"/>
              </a:solidFill>
              <a:effectLst/>
              <a:uLnTx/>
              <a:uFillTx/>
              <a:latin typeface="Calibri"/>
              <a:ea typeface="+mn-ea"/>
              <a:cs typeface="Calibri"/>
            </a:endParaRPr>
          </a:p>
        </p:txBody>
      </p:sp>
      <p:pic>
        <p:nvPicPr>
          <p:cNvPr id="4" name="object 4"/>
          <p:cNvPicPr/>
          <p:nvPr/>
        </p:nvPicPr>
        <p:blipFill>
          <a:blip r:embed="rId4" cstate="print"/>
          <a:stretch>
            <a:fillRect/>
          </a:stretch>
        </p:blipFill>
        <p:spPr>
          <a:xfrm>
            <a:off x="1580444" y="465111"/>
            <a:ext cx="1571507" cy="1571382"/>
          </a:xfrm>
          <a:prstGeom prst="rect">
            <a:avLst/>
          </a:prstGeom>
        </p:spPr>
      </p:pic>
      <p:pic>
        <p:nvPicPr>
          <p:cNvPr id="5" name="object 5"/>
          <p:cNvPicPr/>
          <p:nvPr/>
        </p:nvPicPr>
        <p:blipFill>
          <a:blip r:embed="rId5" cstate="print"/>
          <a:stretch>
            <a:fillRect/>
          </a:stretch>
        </p:blipFill>
        <p:spPr>
          <a:xfrm>
            <a:off x="3273778" y="1528026"/>
            <a:ext cx="554695" cy="508461"/>
          </a:xfrm>
          <a:prstGeom prst="rect">
            <a:avLst/>
          </a:prstGeom>
        </p:spPr>
      </p:pic>
      <p:pic>
        <p:nvPicPr>
          <p:cNvPr id="6" name="object 6"/>
          <p:cNvPicPr/>
          <p:nvPr/>
        </p:nvPicPr>
        <p:blipFill>
          <a:blip r:embed="rId6" cstate="print"/>
          <a:stretch>
            <a:fillRect/>
          </a:stretch>
        </p:blipFill>
        <p:spPr>
          <a:xfrm>
            <a:off x="6175044" y="465930"/>
            <a:ext cx="1724816" cy="1570564"/>
          </a:xfrm>
          <a:prstGeom prst="rect">
            <a:avLst/>
          </a:prstGeom>
        </p:spPr>
      </p:pic>
      <p:pic>
        <p:nvPicPr>
          <p:cNvPr id="7" name="object 7"/>
          <p:cNvPicPr/>
          <p:nvPr/>
        </p:nvPicPr>
        <p:blipFill>
          <a:blip r:embed="rId7" cstate="print"/>
          <a:stretch>
            <a:fillRect/>
          </a:stretch>
        </p:blipFill>
        <p:spPr>
          <a:xfrm>
            <a:off x="7989686" y="466400"/>
            <a:ext cx="1524279" cy="1570087"/>
          </a:xfrm>
          <a:prstGeom prst="rect">
            <a:avLst/>
          </a:prstGeom>
        </p:spPr>
      </p:pic>
      <p:pic>
        <p:nvPicPr>
          <p:cNvPr id="8" name="object 8"/>
          <p:cNvPicPr/>
          <p:nvPr/>
        </p:nvPicPr>
        <p:blipFill>
          <a:blip r:embed="rId8" cstate="print"/>
          <a:stretch>
            <a:fillRect/>
          </a:stretch>
        </p:blipFill>
        <p:spPr>
          <a:xfrm>
            <a:off x="1580444" y="2465061"/>
            <a:ext cx="1410640" cy="1410636"/>
          </a:xfrm>
          <a:prstGeom prst="rect">
            <a:avLst/>
          </a:prstGeom>
        </p:spPr>
      </p:pic>
      <p:pic>
        <p:nvPicPr>
          <p:cNvPr id="9" name="object 9"/>
          <p:cNvPicPr/>
          <p:nvPr/>
        </p:nvPicPr>
        <p:blipFill>
          <a:blip r:embed="rId9" cstate="print"/>
          <a:stretch>
            <a:fillRect/>
          </a:stretch>
        </p:blipFill>
        <p:spPr>
          <a:xfrm>
            <a:off x="3051105" y="2492337"/>
            <a:ext cx="1372639" cy="1372639"/>
          </a:xfrm>
          <a:prstGeom prst="rect">
            <a:avLst/>
          </a:prstGeom>
        </p:spPr>
      </p:pic>
      <p:pic>
        <p:nvPicPr>
          <p:cNvPr id="10" name="object 10"/>
          <p:cNvPicPr/>
          <p:nvPr/>
        </p:nvPicPr>
        <p:blipFill>
          <a:blip r:embed="rId10" cstate="print"/>
          <a:stretch>
            <a:fillRect/>
          </a:stretch>
        </p:blipFill>
        <p:spPr>
          <a:xfrm>
            <a:off x="4464709" y="2592061"/>
            <a:ext cx="1621365" cy="1282690"/>
          </a:xfrm>
          <a:prstGeom prst="rect">
            <a:avLst/>
          </a:prstGeom>
        </p:spPr>
      </p:pic>
      <p:pic>
        <p:nvPicPr>
          <p:cNvPr id="11" name="object 11"/>
          <p:cNvPicPr/>
          <p:nvPr/>
        </p:nvPicPr>
        <p:blipFill>
          <a:blip r:embed="rId11" cstate="print"/>
          <a:stretch>
            <a:fillRect/>
          </a:stretch>
        </p:blipFill>
        <p:spPr>
          <a:xfrm>
            <a:off x="6291533" y="2553531"/>
            <a:ext cx="1155981" cy="1155856"/>
          </a:xfrm>
          <a:prstGeom prst="rect">
            <a:avLst/>
          </a:prstGeom>
        </p:spPr>
      </p:pic>
      <p:pic>
        <p:nvPicPr>
          <p:cNvPr id="12" name="object 12"/>
          <p:cNvPicPr/>
          <p:nvPr/>
        </p:nvPicPr>
        <p:blipFill>
          <a:blip r:embed="rId12" cstate="print"/>
          <a:stretch>
            <a:fillRect/>
          </a:stretch>
        </p:blipFill>
        <p:spPr>
          <a:xfrm>
            <a:off x="7621787" y="2577950"/>
            <a:ext cx="1291636" cy="1291632"/>
          </a:xfrm>
          <a:prstGeom prst="rect">
            <a:avLst/>
          </a:prstGeom>
        </p:spPr>
      </p:pic>
      <p:pic>
        <p:nvPicPr>
          <p:cNvPr id="13" name="object 13"/>
          <p:cNvPicPr/>
          <p:nvPr/>
        </p:nvPicPr>
        <p:blipFill>
          <a:blip r:embed="rId13" cstate="print"/>
          <a:stretch>
            <a:fillRect/>
          </a:stretch>
        </p:blipFill>
        <p:spPr>
          <a:xfrm>
            <a:off x="6013780" y="5423220"/>
            <a:ext cx="555506" cy="510342"/>
          </a:xfrm>
          <a:prstGeom prst="rect">
            <a:avLst/>
          </a:prstGeom>
        </p:spPr>
      </p:pic>
      <p:pic>
        <p:nvPicPr>
          <p:cNvPr id="14" name="object 14"/>
          <p:cNvPicPr/>
          <p:nvPr/>
        </p:nvPicPr>
        <p:blipFill>
          <a:blip r:embed="rId14" cstate="print"/>
          <a:stretch>
            <a:fillRect/>
          </a:stretch>
        </p:blipFill>
        <p:spPr>
          <a:xfrm>
            <a:off x="1580445" y="4231729"/>
            <a:ext cx="1956740" cy="1956740"/>
          </a:xfrm>
          <a:prstGeom prst="rect">
            <a:avLst/>
          </a:prstGeom>
        </p:spPr>
      </p:pic>
      <p:pic>
        <p:nvPicPr>
          <p:cNvPr id="15" name="object 15"/>
          <p:cNvPicPr/>
          <p:nvPr/>
        </p:nvPicPr>
        <p:blipFill>
          <a:blip r:embed="rId15" cstate="print"/>
          <a:stretch>
            <a:fillRect/>
          </a:stretch>
        </p:blipFill>
        <p:spPr>
          <a:xfrm>
            <a:off x="3571663" y="4213013"/>
            <a:ext cx="1980259" cy="1980156"/>
          </a:xfrm>
          <a:prstGeom prst="rect">
            <a:avLst/>
          </a:prstGeom>
        </p:spPr>
      </p:pic>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9407" marR="0" lvl="0" indent="0" algn="l" defTabSz="677296" rtl="0" eaLnBrk="1" fontAlgn="auto" latinLnBrk="0" hangingPunct="1">
              <a:lnSpc>
                <a:spcPts val="852"/>
              </a:lnSpc>
              <a:spcBef>
                <a:spcPts val="0"/>
              </a:spcBef>
              <a:spcAft>
                <a:spcPts val="0"/>
              </a:spcAft>
              <a:buClrTx/>
              <a:buSzTx/>
              <a:buFontTx/>
              <a:buNone/>
              <a:tabLst/>
              <a:defRPr/>
            </a:pPr>
            <a:r>
              <a:rPr kumimoji="0" sz="815" b="0" i="0" u="none" strike="noStrike" kern="0" cap="none" spc="0" normalizeH="0" baseline="0" noProof="0" dirty="0">
                <a:ln>
                  <a:noFill/>
                </a:ln>
                <a:solidFill>
                  <a:prstClr val="black"/>
                </a:solidFill>
                <a:effectLst/>
                <a:uLnTx/>
                <a:uFillTx/>
                <a:latin typeface="Calibri"/>
                <a:ea typeface="+mn-ea"/>
                <a:cs typeface="Calibri"/>
              </a:rPr>
              <a:t>Page</a:t>
            </a:r>
            <a:r>
              <a:rPr kumimoji="0" sz="815" b="0" i="0" u="none" strike="noStrike" kern="0" cap="none" spc="-19" normalizeH="0" baseline="0" noProof="0" dirty="0">
                <a:ln>
                  <a:noFill/>
                </a:ln>
                <a:solidFill>
                  <a:prstClr val="black"/>
                </a:solidFill>
                <a:effectLst/>
                <a:uLnTx/>
                <a:uFillTx/>
                <a:latin typeface="Calibri"/>
                <a:ea typeface="+mn-ea"/>
                <a:cs typeface="Calibri"/>
              </a:rPr>
              <a:t> </a:t>
            </a:r>
            <a:fld id="{81D60167-4931-47E6-BA6A-407CBD079E47}" type="slidenum">
              <a:rPr kumimoji="0" sz="815" b="1" i="0" u="none" strike="noStrike" kern="0" cap="none" spc="0" normalizeH="0" baseline="0" noProof="0" dirty="0">
                <a:ln>
                  <a:noFill/>
                </a:ln>
                <a:solidFill>
                  <a:prstClr val="black"/>
                </a:solidFill>
                <a:effectLst/>
                <a:uLnTx/>
                <a:uFillTx/>
                <a:latin typeface="Calibri"/>
                <a:ea typeface="+mn-ea"/>
                <a:cs typeface="Calibri"/>
              </a:rPr>
              <a:pPr marL="9407" marR="0" lvl="0" indent="0" algn="l" defTabSz="677296" rtl="0" eaLnBrk="1" fontAlgn="auto" latinLnBrk="0" hangingPunct="1">
                <a:lnSpc>
                  <a:spcPts val="852"/>
                </a:lnSpc>
                <a:spcBef>
                  <a:spcPts val="0"/>
                </a:spcBef>
                <a:spcAft>
                  <a:spcPts val="0"/>
                </a:spcAft>
                <a:buClrTx/>
                <a:buSzTx/>
                <a:buFontTx/>
                <a:buNone/>
                <a:tabLst/>
                <a:defRPr/>
              </a:pPr>
              <a:t>13</a:t>
            </a:fld>
            <a:r>
              <a:rPr kumimoji="0" sz="815" b="1" i="0" u="none" strike="noStrike" kern="0" cap="none" spc="-15" normalizeH="0" baseline="0" noProof="0" dirty="0">
                <a:ln>
                  <a:noFill/>
                </a:ln>
                <a:solidFill>
                  <a:prstClr val="black"/>
                </a:solidFill>
                <a:effectLst/>
                <a:uLnTx/>
                <a:uFillTx/>
                <a:latin typeface="Calibri"/>
                <a:ea typeface="+mn-ea"/>
                <a:cs typeface="Calibri"/>
              </a:rPr>
              <a:t> </a:t>
            </a:r>
            <a:r>
              <a:rPr kumimoji="0" sz="815" b="0" i="0" u="none" strike="noStrike" kern="0" cap="none" spc="0" normalizeH="0" baseline="0" noProof="0" dirty="0">
                <a:ln>
                  <a:noFill/>
                </a:ln>
                <a:solidFill>
                  <a:prstClr val="black"/>
                </a:solidFill>
                <a:effectLst/>
                <a:uLnTx/>
                <a:uFillTx/>
                <a:latin typeface="Calibri"/>
                <a:ea typeface="+mn-ea"/>
                <a:cs typeface="Calibri"/>
              </a:rPr>
              <a:t>of</a:t>
            </a:r>
            <a:r>
              <a:rPr kumimoji="0" sz="815" b="0" i="0" u="none" strike="noStrike" kern="0" cap="none" spc="-15" normalizeH="0" baseline="0" noProof="0" dirty="0">
                <a:ln>
                  <a:noFill/>
                </a:ln>
                <a:solidFill>
                  <a:prstClr val="black"/>
                </a:solidFill>
                <a:effectLst/>
                <a:uLnTx/>
                <a:uFillTx/>
                <a:latin typeface="Calibri"/>
                <a:ea typeface="+mn-ea"/>
                <a:cs typeface="Calibri"/>
              </a:rPr>
              <a:t> </a:t>
            </a:r>
            <a:r>
              <a:rPr kumimoji="0" sz="815" b="1" i="0" u="none" strike="noStrike" kern="0" cap="none" spc="-19" normalizeH="0" baseline="0" noProof="0" dirty="0">
                <a:ln>
                  <a:noFill/>
                </a:ln>
                <a:solidFill>
                  <a:prstClr val="black"/>
                </a:solidFill>
                <a:effectLst/>
                <a:uLnTx/>
                <a:uFillTx/>
                <a:latin typeface="Calibri"/>
                <a:ea typeface="+mn-ea"/>
                <a:cs typeface="Calibri"/>
              </a:rPr>
              <a:t>12</a:t>
            </a:r>
          </a:p>
        </p:txBody>
      </p:sp>
      <p:pic>
        <p:nvPicPr>
          <p:cNvPr id="17" name="Picture 16">
            <a:extLst>
              <a:ext uri="{FF2B5EF4-FFF2-40B4-BE49-F238E27FC236}">
                <a16:creationId xmlns:a16="http://schemas.microsoft.com/office/drawing/2014/main" id="{A21A95CC-303B-B51D-22CC-6B03AC88A8BA}"/>
              </a:ext>
            </a:extLst>
          </p:cNvPr>
          <p:cNvPicPr>
            <a:picLocks noChangeAspect="1"/>
          </p:cNvPicPr>
          <p:nvPr/>
        </p:nvPicPr>
        <p:blipFill>
          <a:blip r:embed="rId16"/>
          <a:stretch>
            <a:fillRect/>
          </a:stretch>
        </p:blipFill>
        <p:spPr>
          <a:xfrm>
            <a:off x="7016430" y="1666396"/>
            <a:ext cx="251030" cy="231720"/>
          </a:xfrm>
          <a:prstGeom prst="rect">
            <a:avLst/>
          </a:prstGeom>
        </p:spPr>
      </p:pic>
      <p:pic>
        <p:nvPicPr>
          <p:cNvPr id="18" name="object 13">
            <a:extLst>
              <a:ext uri="{FF2B5EF4-FFF2-40B4-BE49-F238E27FC236}">
                <a16:creationId xmlns:a16="http://schemas.microsoft.com/office/drawing/2014/main" id="{E458C89A-94D8-8F12-B2C6-84A7C1731D5B}"/>
              </a:ext>
            </a:extLst>
          </p:cNvPr>
          <p:cNvPicPr/>
          <p:nvPr/>
        </p:nvPicPr>
        <p:blipFill>
          <a:blip r:embed="rId13" cstate="print"/>
          <a:stretch>
            <a:fillRect/>
          </a:stretch>
        </p:blipFill>
        <p:spPr>
          <a:xfrm>
            <a:off x="9087696" y="3429000"/>
            <a:ext cx="555506" cy="510342"/>
          </a:xfrm>
          <a:prstGeom prst="rect">
            <a:avLst/>
          </a:prstGeom>
        </p:spPr>
      </p:pic>
    </p:spTree>
    <p:extLst>
      <p:ext uri="{BB962C8B-B14F-4D97-AF65-F5344CB8AC3E}">
        <p14:creationId xmlns:p14="http://schemas.microsoft.com/office/powerpoint/2010/main" val="64683146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close-up of a chart&#10;&#10;Description automatically generated">
            <a:extLst>
              <a:ext uri="{FF2B5EF4-FFF2-40B4-BE49-F238E27FC236}">
                <a16:creationId xmlns:a16="http://schemas.microsoft.com/office/drawing/2014/main" id="{A4F9FE7E-C952-8803-232E-995648C6F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629" y="643467"/>
            <a:ext cx="1114697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67C7129-2E33-E67C-7583-106294C71F80}"/>
              </a:ext>
            </a:extLst>
          </p:cNvPr>
          <p:cNvSpPr>
            <a:spLocks noGrp="1"/>
          </p:cNvSpPr>
          <p:nvPr>
            <p:ph type="sldNum" sz="quarter" idx="12"/>
          </p:nvPr>
        </p:nvSpPr>
        <p:spPr/>
        <p:txBody>
          <a:bodyPr/>
          <a:lstStyle/>
          <a:p>
            <a:fld id="{A0E708CF-54B9-4205-9AEB-4BDF8E20C902}" type="slidenum">
              <a:rPr lang="en-US" smtClean="0"/>
              <a:t>14</a:t>
            </a:fld>
            <a:endParaRPr lang="en-US" dirty="0"/>
          </a:p>
        </p:txBody>
      </p:sp>
    </p:spTree>
    <p:extLst>
      <p:ext uri="{BB962C8B-B14F-4D97-AF65-F5344CB8AC3E}">
        <p14:creationId xmlns:p14="http://schemas.microsoft.com/office/powerpoint/2010/main" val="3271341227"/>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3A0E-D609-9154-9D76-6769E99E9384}"/>
              </a:ext>
            </a:extLst>
          </p:cNvPr>
          <p:cNvSpPr>
            <a:spLocks noGrp="1"/>
          </p:cNvSpPr>
          <p:nvPr>
            <p:ph type="title"/>
          </p:nvPr>
        </p:nvSpPr>
        <p:spPr>
          <a:xfrm>
            <a:off x="6531429" y="130630"/>
            <a:ext cx="4982399" cy="6357256"/>
          </a:xfrm>
        </p:spPr>
        <p:txBody>
          <a:bodyPr vert="horz" lIns="91440" tIns="45720" rIns="91440" bIns="45720" rtlCol="0" anchor="t">
            <a:normAutofit/>
          </a:bodyPr>
          <a:lstStyle/>
          <a:p>
            <a:r>
              <a:rPr lang="en-US" sz="1800" dirty="0"/>
              <a:t>Hamburger Menu &amp; Drop-Down hyperlinks for the 9 pages noted on the landing page upper panel.</a:t>
            </a:r>
          </a:p>
        </p:txBody>
      </p:sp>
      <p:sp>
        <p:nvSpPr>
          <p:cNvPr id="61" name="Rectangle 60">
            <a:extLst>
              <a:ext uri="{FF2B5EF4-FFF2-40B4-BE49-F238E27FC236}">
                <a16:creationId xmlns:a16="http://schemas.microsoft.com/office/drawing/2014/main" id="{B00278AE-C62A-3610-2127-E5F5BEDC2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4470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object 4">
            <a:extLst>
              <a:ext uri="{FF2B5EF4-FFF2-40B4-BE49-F238E27FC236}">
                <a16:creationId xmlns:a16="http://schemas.microsoft.com/office/drawing/2014/main" id="{A2FE175F-B13F-69FD-E58A-FD48700B264F}"/>
              </a:ext>
            </a:extLst>
          </p:cNvPr>
          <p:cNvPicPr/>
          <p:nvPr/>
        </p:nvPicPr>
        <p:blipFill>
          <a:blip r:embed="rId3" cstate="print"/>
          <a:stretch>
            <a:fillRect/>
          </a:stretch>
        </p:blipFill>
        <p:spPr>
          <a:xfrm>
            <a:off x="141515" y="1502229"/>
            <a:ext cx="2438400" cy="5236028"/>
          </a:xfrm>
          <a:prstGeom prst="rect">
            <a:avLst/>
          </a:prstGeom>
        </p:spPr>
      </p:pic>
      <p:pic>
        <p:nvPicPr>
          <p:cNvPr id="4" name="Content Placeholder 3" descr="A close-up of a chart&#10;&#10;Description automatically generated">
            <a:extLst>
              <a:ext uri="{FF2B5EF4-FFF2-40B4-BE49-F238E27FC236}">
                <a16:creationId xmlns:a16="http://schemas.microsoft.com/office/drawing/2014/main" id="{BD4C2761-7FBA-6031-1FC7-97A997078D38}"/>
              </a:ext>
            </a:extLst>
          </p:cNvPr>
          <p:cNvPicPr>
            <a:picLocks noChangeAspect="1"/>
          </p:cNvPicPr>
          <p:nvPr/>
        </p:nvPicPr>
        <p:blipFill rotWithShape="1">
          <a:blip r:embed="rId4">
            <a:extLst>
              <a:ext uri="{28A0092B-C50C-407E-A947-70E740481C1C}">
                <a14:useLocalDpi xmlns:a14="http://schemas.microsoft.com/office/drawing/2010/main" val="0"/>
              </a:ext>
            </a:extLst>
          </a:blip>
          <a:srcRect t="1484" b="4167"/>
          <a:stretch/>
        </p:blipFill>
        <p:spPr>
          <a:xfrm>
            <a:off x="2721430" y="871146"/>
            <a:ext cx="4264788" cy="5714707"/>
          </a:xfrm>
          <a:prstGeom prst="rect">
            <a:avLst/>
          </a:prstGeom>
        </p:spPr>
      </p:pic>
      <p:cxnSp>
        <p:nvCxnSpPr>
          <p:cNvPr id="63" name="Straight Connector 6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7885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3" name="Content Placeholder 45">
            <a:extLst>
              <a:ext uri="{FF2B5EF4-FFF2-40B4-BE49-F238E27FC236}">
                <a16:creationId xmlns:a16="http://schemas.microsoft.com/office/drawing/2014/main" id="{DA583BD7-428D-A7AB-B1A7-19C73303C14A}"/>
              </a:ext>
            </a:extLst>
          </p:cNvPr>
          <p:cNvSpPr>
            <a:spLocks noGrp="1"/>
          </p:cNvSpPr>
          <p:nvPr>
            <p:ph idx="1"/>
          </p:nvPr>
        </p:nvSpPr>
        <p:spPr>
          <a:xfrm>
            <a:off x="6389914" y="696686"/>
            <a:ext cx="5123913" cy="5445697"/>
          </a:xfrm>
        </p:spPr>
        <p:txBody>
          <a:bodyPr>
            <a:normAutofit/>
          </a:bodyPr>
          <a:lstStyle/>
          <a:p>
            <a:pPr marL="0" indent="0">
              <a:spcBef>
                <a:spcPts val="0"/>
              </a:spcBef>
              <a:spcAft>
                <a:spcPts val="600"/>
              </a:spcAft>
              <a:buNone/>
            </a:pPr>
            <a:endParaRPr lang="en-US" sz="2000" dirty="0"/>
          </a:p>
          <a:p>
            <a:pPr marL="0" indent="0">
              <a:spcBef>
                <a:spcPts val="0"/>
              </a:spcBef>
              <a:spcAft>
                <a:spcPts val="600"/>
              </a:spcAft>
              <a:buNone/>
            </a:pPr>
            <a:r>
              <a:rPr lang="en-US" sz="2000" dirty="0"/>
              <a:t>Along with the Hemberger menu that must be designed as an L shape with perfect text and royal colors coordination presentation, this slide serves to demonstrate exactly how the 9 pages on the landing page upper panel will appear and look like and the size must fit all devices, the rest of other drop-down hyperlinks follows at the end of another file of which you will receive later. Graphic designer must add the cart next the blue hamburger icon that must be placed perfectly on the landing page. Every Item will have it own exclusive Hyperlink 8.5 x 11 page as shown on file you will receive.</a:t>
            </a:r>
          </a:p>
          <a:p>
            <a:pPr marL="0" indent="0">
              <a:spcBef>
                <a:spcPts val="0"/>
              </a:spcBef>
              <a:spcAft>
                <a:spcPts val="600"/>
              </a:spcAft>
              <a:buNone/>
            </a:pPr>
            <a:endParaRPr lang="en-US" sz="2000" dirty="0"/>
          </a:p>
          <a:p>
            <a:pPr marL="0" indent="0">
              <a:spcBef>
                <a:spcPts val="0"/>
              </a:spcBef>
              <a:spcAft>
                <a:spcPts val="600"/>
              </a:spcAft>
              <a:buNone/>
            </a:pPr>
            <a:endParaRPr lang="en-US" sz="2000" dirty="0"/>
          </a:p>
          <a:p>
            <a:pPr marL="0" indent="0">
              <a:spcBef>
                <a:spcPts val="0"/>
              </a:spcBef>
              <a:spcAft>
                <a:spcPts val="600"/>
              </a:spcAft>
              <a:buNone/>
            </a:pPr>
            <a:endParaRPr lang="en-US" sz="2000" dirty="0"/>
          </a:p>
          <a:p>
            <a:pPr marL="0" indent="0">
              <a:spcBef>
                <a:spcPts val="0"/>
              </a:spcBef>
              <a:spcAft>
                <a:spcPts val="600"/>
              </a:spcAft>
              <a:buNone/>
            </a:pPr>
            <a:endParaRPr lang="en-US" sz="2000" dirty="0"/>
          </a:p>
          <a:p>
            <a:pPr marL="0" indent="0">
              <a:spcBef>
                <a:spcPts val="0"/>
              </a:spcBef>
              <a:spcAft>
                <a:spcPts val="600"/>
              </a:spcAft>
              <a:buNone/>
            </a:pPr>
            <a:endParaRPr lang="en-US" sz="2000" dirty="0"/>
          </a:p>
          <a:p>
            <a:pPr marL="0" indent="0">
              <a:spcBef>
                <a:spcPts val="0"/>
              </a:spcBef>
              <a:spcAft>
                <a:spcPts val="600"/>
              </a:spcAft>
              <a:buNone/>
            </a:pPr>
            <a:endParaRPr lang="en-US" sz="2000" dirty="0"/>
          </a:p>
        </p:txBody>
      </p:sp>
      <p:pic>
        <p:nvPicPr>
          <p:cNvPr id="7" name="object 3">
            <a:extLst>
              <a:ext uri="{FF2B5EF4-FFF2-40B4-BE49-F238E27FC236}">
                <a16:creationId xmlns:a16="http://schemas.microsoft.com/office/drawing/2014/main" id="{F7FF5590-21BA-FACF-A346-AD961C0B22FB}"/>
              </a:ext>
            </a:extLst>
          </p:cNvPr>
          <p:cNvPicPr/>
          <p:nvPr/>
        </p:nvPicPr>
        <p:blipFill>
          <a:blip r:embed="rId5" cstate="print"/>
          <a:stretch>
            <a:fillRect/>
          </a:stretch>
        </p:blipFill>
        <p:spPr>
          <a:xfrm>
            <a:off x="141515" y="988402"/>
            <a:ext cx="2122537" cy="411835"/>
          </a:xfrm>
          <a:prstGeom prst="rect">
            <a:avLst/>
          </a:prstGeom>
        </p:spPr>
      </p:pic>
      <p:sp>
        <p:nvSpPr>
          <p:cNvPr id="3" name="Slide Number Placeholder 2">
            <a:extLst>
              <a:ext uri="{FF2B5EF4-FFF2-40B4-BE49-F238E27FC236}">
                <a16:creationId xmlns:a16="http://schemas.microsoft.com/office/drawing/2014/main" id="{EBE98FC0-FD6D-A45B-4B9E-7EB4AA13FAA1}"/>
              </a:ext>
            </a:extLst>
          </p:cNvPr>
          <p:cNvSpPr>
            <a:spLocks noGrp="1"/>
          </p:cNvSpPr>
          <p:nvPr>
            <p:ph type="sldNum" sz="quarter" idx="12"/>
          </p:nvPr>
        </p:nvSpPr>
        <p:spPr/>
        <p:txBody>
          <a:bodyPr/>
          <a:lstStyle/>
          <a:p>
            <a:fld id="{A0E708CF-54B9-4205-9AEB-4BDF8E20C902}" type="slidenum">
              <a:rPr lang="en-US" smtClean="0"/>
              <a:t>15</a:t>
            </a:fld>
            <a:endParaRPr lang="en-US" dirty="0"/>
          </a:p>
        </p:txBody>
      </p:sp>
    </p:spTree>
    <p:extLst>
      <p:ext uri="{BB962C8B-B14F-4D97-AF65-F5344CB8AC3E}">
        <p14:creationId xmlns:p14="http://schemas.microsoft.com/office/powerpoint/2010/main" val="41594278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hart&#10;&#10;Description automatically generated">
            <a:extLst>
              <a:ext uri="{FF2B5EF4-FFF2-40B4-BE49-F238E27FC236}">
                <a16:creationId xmlns:a16="http://schemas.microsoft.com/office/drawing/2014/main" id="{621E6915-B59A-5B1C-6BAA-97155D446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930" y="0"/>
            <a:ext cx="9712139" cy="6858000"/>
          </a:xfrm>
          <a:prstGeom prst="rect">
            <a:avLst/>
          </a:prstGeom>
        </p:spPr>
      </p:pic>
      <p:sp>
        <p:nvSpPr>
          <p:cNvPr id="2" name="Slide Number Placeholder 1">
            <a:extLst>
              <a:ext uri="{FF2B5EF4-FFF2-40B4-BE49-F238E27FC236}">
                <a16:creationId xmlns:a16="http://schemas.microsoft.com/office/drawing/2014/main" id="{2B83DE74-0934-D284-CF7D-4B882CC719FE}"/>
              </a:ext>
            </a:extLst>
          </p:cNvPr>
          <p:cNvSpPr>
            <a:spLocks noGrp="1"/>
          </p:cNvSpPr>
          <p:nvPr>
            <p:ph type="sldNum" sz="quarter" idx="12"/>
          </p:nvPr>
        </p:nvSpPr>
        <p:spPr/>
        <p:txBody>
          <a:bodyPr/>
          <a:lstStyle/>
          <a:p>
            <a:fld id="{A0E708CF-54B9-4205-9AEB-4BDF8E20C902}" type="slidenum">
              <a:rPr lang="en-US" smtClean="0"/>
              <a:t>16</a:t>
            </a:fld>
            <a:endParaRPr lang="en-US" dirty="0"/>
          </a:p>
        </p:txBody>
      </p:sp>
    </p:spTree>
    <p:extLst>
      <p:ext uri="{BB962C8B-B14F-4D97-AF65-F5344CB8AC3E}">
        <p14:creationId xmlns:p14="http://schemas.microsoft.com/office/powerpoint/2010/main" val="27935894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hart&#10;&#10;Description automatically generated">
            <a:extLst>
              <a:ext uri="{FF2B5EF4-FFF2-40B4-BE49-F238E27FC236}">
                <a16:creationId xmlns:a16="http://schemas.microsoft.com/office/drawing/2014/main" id="{85AEDE26-789F-453E-3E56-BA5C191EC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930" y="0"/>
            <a:ext cx="9712139" cy="6858000"/>
          </a:xfrm>
          <a:prstGeom prst="rect">
            <a:avLst/>
          </a:prstGeom>
        </p:spPr>
      </p:pic>
      <p:pic>
        <p:nvPicPr>
          <p:cNvPr id="5" name="Picture 4" descr="A table of colorful ovals&#10;&#10;Description automatically generated">
            <a:extLst>
              <a:ext uri="{FF2B5EF4-FFF2-40B4-BE49-F238E27FC236}">
                <a16:creationId xmlns:a16="http://schemas.microsoft.com/office/drawing/2014/main" id="{73D6950E-7AA9-1032-DC43-7D0556CD0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509" y="150000"/>
            <a:ext cx="9710982" cy="6858000"/>
          </a:xfrm>
          <a:prstGeom prst="rect">
            <a:avLst/>
          </a:prstGeom>
        </p:spPr>
      </p:pic>
      <p:sp>
        <p:nvSpPr>
          <p:cNvPr id="2" name="Slide Number Placeholder 1">
            <a:extLst>
              <a:ext uri="{FF2B5EF4-FFF2-40B4-BE49-F238E27FC236}">
                <a16:creationId xmlns:a16="http://schemas.microsoft.com/office/drawing/2014/main" id="{3CC0141E-3C99-5973-2CCC-04D65C66BA52}"/>
              </a:ext>
            </a:extLst>
          </p:cNvPr>
          <p:cNvSpPr>
            <a:spLocks noGrp="1"/>
          </p:cNvSpPr>
          <p:nvPr>
            <p:ph type="sldNum" sz="quarter" idx="12"/>
          </p:nvPr>
        </p:nvSpPr>
        <p:spPr/>
        <p:txBody>
          <a:bodyPr/>
          <a:lstStyle/>
          <a:p>
            <a:fld id="{A0E708CF-54B9-4205-9AEB-4BDF8E20C902}" type="slidenum">
              <a:rPr lang="en-US" smtClean="0"/>
              <a:t>17</a:t>
            </a:fld>
            <a:endParaRPr lang="en-US" dirty="0"/>
          </a:p>
        </p:txBody>
      </p:sp>
    </p:spTree>
    <p:extLst>
      <p:ext uri="{BB962C8B-B14F-4D97-AF65-F5344CB8AC3E}">
        <p14:creationId xmlns:p14="http://schemas.microsoft.com/office/powerpoint/2010/main" val="2047205306"/>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E5E42E-081D-3EFE-7393-C821AE3E8C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456180"/>
            <a:ext cx="8229600" cy="1945640"/>
          </a:xfrm>
          <a:prstGeom prst="rect">
            <a:avLst/>
          </a:prstGeom>
          <a:noFill/>
          <a:ln>
            <a:noFill/>
          </a:ln>
        </p:spPr>
      </p:pic>
      <p:sp>
        <p:nvSpPr>
          <p:cNvPr id="3" name="Slide Number Placeholder 2">
            <a:extLst>
              <a:ext uri="{FF2B5EF4-FFF2-40B4-BE49-F238E27FC236}">
                <a16:creationId xmlns:a16="http://schemas.microsoft.com/office/drawing/2014/main" id="{22B42C1C-9ECA-F699-96A3-49B7A498C8DA}"/>
              </a:ext>
            </a:extLst>
          </p:cNvPr>
          <p:cNvSpPr>
            <a:spLocks noGrp="1"/>
          </p:cNvSpPr>
          <p:nvPr>
            <p:ph type="sldNum" sz="quarter" idx="12"/>
          </p:nvPr>
        </p:nvSpPr>
        <p:spPr/>
        <p:txBody>
          <a:bodyPr/>
          <a:lstStyle/>
          <a:p>
            <a:fld id="{A0E708CF-54B9-4205-9AEB-4BDF8E20C902}" type="slidenum">
              <a:rPr lang="en-US" smtClean="0"/>
              <a:t>18</a:t>
            </a:fld>
            <a:endParaRPr lang="en-US" dirty="0"/>
          </a:p>
        </p:txBody>
      </p:sp>
    </p:spTree>
    <p:extLst>
      <p:ext uri="{BB962C8B-B14F-4D97-AF65-F5344CB8AC3E}">
        <p14:creationId xmlns:p14="http://schemas.microsoft.com/office/powerpoint/2010/main" val="2704819777"/>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05251" y="296834"/>
            <a:ext cx="606569" cy="134612"/>
          </a:xfrm>
          <a:prstGeom prst="rect">
            <a:avLst/>
          </a:prstGeom>
        </p:spPr>
        <p:txBody>
          <a:bodyPr vert="horz" wrap="square" lIns="0" tIns="8659" rIns="0" bIns="0" rtlCol="0">
            <a:spAutoFit/>
          </a:bodyPr>
          <a:lstStyle/>
          <a:p>
            <a:pPr marL="8659" defTabSz="623438">
              <a:spcBef>
                <a:spcPts val="68"/>
              </a:spcBef>
            </a:pPr>
            <a:r>
              <a:rPr sz="818" kern="0" dirty="0">
                <a:solidFill>
                  <a:sysClr val="windowText" lastClr="000000"/>
                </a:solidFill>
                <a:latin typeface="Arial"/>
                <a:cs typeface="Arial"/>
              </a:rPr>
              <a:t>Page</a:t>
            </a:r>
            <a:r>
              <a:rPr sz="818" kern="0" spc="-7" dirty="0">
                <a:solidFill>
                  <a:sysClr val="windowText" lastClr="000000"/>
                </a:solidFill>
                <a:latin typeface="Arial"/>
                <a:cs typeface="Arial"/>
              </a:rPr>
              <a:t> </a:t>
            </a:r>
            <a:r>
              <a:rPr sz="818" b="1" kern="0" dirty="0">
                <a:solidFill>
                  <a:sysClr val="windowText" lastClr="000000"/>
                </a:solidFill>
                <a:latin typeface="Arial"/>
                <a:cs typeface="Arial"/>
              </a:rPr>
              <a:t>1</a:t>
            </a:r>
            <a:r>
              <a:rPr sz="818" b="1" kern="0" spc="-3" dirty="0">
                <a:solidFill>
                  <a:sysClr val="windowText" lastClr="000000"/>
                </a:solidFill>
                <a:latin typeface="Arial"/>
                <a:cs typeface="Arial"/>
              </a:rPr>
              <a:t> </a:t>
            </a:r>
            <a:r>
              <a:rPr sz="818" kern="0" dirty="0">
                <a:solidFill>
                  <a:sysClr val="windowText" lastClr="000000"/>
                </a:solidFill>
                <a:latin typeface="Arial"/>
                <a:cs typeface="Arial"/>
              </a:rPr>
              <a:t>of </a:t>
            </a:r>
            <a:r>
              <a:rPr sz="818" b="1" kern="0" spc="-17" dirty="0">
                <a:solidFill>
                  <a:sysClr val="windowText" lastClr="000000"/>
                </a:solidFill>
                <a:latin typeface="Arial"/>
                <a:cs typeface="Arial"/>
              </a:rPr>
              <a:t>10</a:t>
            </a:r>
            <a:endParaRPr sz="818" kern="0" dirty="0">
              <a:solidFill>
                <a:sysClr val="windowText" lastClr="000000"/>
              </a:solidFill>
              <a:latin typeface="Arial"/>
              <a:cs typeface="Arial"/>
            </a:endParaRPr>
          </a:p>
        </p:txBody>
      </p:sp>
      <p:sp>
        <p:nvSpPr>
          <p:cNvPr id="3" name="object 3"/>
          <p:cNvSpPr txBox="1"/>
          <p:nvPr/>
        </p:nvSpPr>
        <p:spPr>
          <a:xfrm>
            <a:off x="4937068" y="296834"/>
            <a:ext cx="2008476" cy="247882"/>
          </a:xfrm>
          <a:prstGeom prst="rect">
            <a:avLst/>
          </a:prstGeom>
        </p:spPr>
        <p:txBody>
          <a:bodyPr vert="horz" wrap="square" lIns="0" tIns="16885" rIns="0" bIns="0" rtlCol="0">
            <a:spAutoFit/>
          </a:bodyPr>
          <a:lstStyle/>
          <a:p>
            <a:pPr marL="309987" marR="3464" indent="-301328" defTabSz="623438">
              <a:lnSpc>
                <a:spcPts val="941"/>
              </a:lnSpc>
              <a:spcBef>
                <a:spcPts val="133"/>
              </a:spcBef>
            </a:pPr>
            <a:r>
              <a:rPr sz="818" b="1" kern="0" spc="-7" dirty="0">
                <a:solidFill>
                  <a:sysClr val="windowText" lastClr="000000"/>
                </a:solidFill>
                <a:latin typeface="Arial"/>
                <a:cs typeface="Arial"/>
              </a:rPr>
              <a:t>E-</a:t>
            </a:r>
            <a:r>
              <a:rPr sz="818" b="1" kern="0" dirty="0">
                <a:solidFill>
                  <a:sysClr val="windowText" lastClr="000000"/>
                </a:solidFill>
                <a:latin typeface="Arial"/>
                <a:cs typeface="Arial"/>
              </a:rPr>
              <a:t>COMMERCE</a:t>
            </a:r>
            <a:r>
              <a:rPr sz="818" b="1" kern="0" spc="-14" dirty="0">
                <a:solidFill>
                  <a:sysClr val="windowText" lastClr="000000"/>
                </a:solidFill>
                <a:latin typeface="Arial"/>
                <a:cs typeface="Arial"/>
              </a:rPr>
              <a:t> </a:t>
            </a:r>
            <a:r>
              <a:rPr sz="818" b="1" kern="0" dirty="0">
                <a:solidFill>
                  <a:sysClr val="windowText" lastClr="000000"/>
                </a:solidFill>
                <a:latin typeface="Arial"/>
                <a:cs typeface="Arial"/>
              </a:rPr>
              <a:t>PRODUCTS</a:t>
            </a:r>
            <a:r>
              <a:rPr sz="818" b="1" kern="0" spc="-14" dirty="0">
                <a:solidFill>
                  <a:sysClr val="windowText" lastClr="000000"/>
                </a:solidFill>
                <a:latin typeface="Arial"/>
                <a:cs typeface="Arial"/>
              </a:rPr>
              <a:t> </a:t>
            </a:r>
            <a:r>
              <a:rPr sz="818" b="1" kern="0" dirty="0">
                <a:solidFill>
                  <a:sysClr val="windowText" lastClr="000000"/>
                </a:solidFill>
                <a:latin typeface="Arial"/>
                <a:cs typeface="Arial"/>
              </a:rPr>
              <a:t>&amp;</a:t>
            </a:r>
            <a:r>
              <a:rPr sz="818" b="1" kern="0" spc="-14" dirty="0">
                <a:solidFill>
                  <a:sysClr val="windowText" lastClr="000000"/>
                </a:solidFill>
                <a:latin typeface="Arial"/>
                <a:cs typeface="Arial"/>
              </a:rPr>
              <a:t> </a:t>
            </a:r>
            <a:r>
              <a:rPr sz="818" b="1" kern="0" spc="-7" dirty="0">
                <a:solidFill>
                  <a:sysClr val="windowText" lastClr="000000"/>
                </a:solidFill>
                <a:latin typeface="Arial"/>
                <a:cs typeface="Arial"/>
              </a:rPr>
              <a:t>SERVICES </a:t>
            </a:r>
            <a:r>
              <a:rPr sz="818" b="1" kern="0" dirty="0">
                <a:solidFill>
                  <a:sysClr val="windowText" lastClr="000000"/>
                </a:solidFill>
                <a:latin typeface="Arial"/>
                <a:cs typeface="Arial"/>
              </a:rPr>
              <a:t>C/E</a:t>
            </a:r>
            <a:r>
              <a:rPr sz="818" b="1" kern="0" spc="37" dirty="0">
                <a:solidFill>
                  <a:sysClr val="windowText" lastClr="000000"/>
                </a:solidFill>
                <a:latin typeface="Arial"/>
                <a:cs typeface="Arial"/>
              </a:rPr>
              <a:t> </a:t>
            </a:r>
            <a:r>
              <a:rPr sz="818" b="1" kern="0" spc="-7" dirty="0">
                <a:solidFill>
                  <a:sysClr val="windowText" lastClr="000000"/>
                </a:solidFill>
                <a:latin typeface="Arial"/>
                <a:cs typeface="Arial"/>
              </a:rPr>
              <a:t>COURSES-eBOOKLETS</a:t>
            </a:r>
            <a:endParaRPr sz="818" kern="0" dirty="0">
              <a:solidFill>
                <a:sysClr val="windowText" lastClr="000000"/>
              </a:solidFill>
              <a:latin typeface="Arial"/>
              <a:cs typeface="Arial"/>
            </a:endParaRPr>
          </a:p>
        </p:txBody>
      </p:sp>
      <p:pic>
        <p:nvPicPr>
          <p:cNvPr id="4" name="object 4"/>
          <p:cNvPicPr/>
          <p:nvPr/>
        </p:nvPicPr>
        <p:blipFill>
          <a:blip r:embed="rId3" cstate="print"/>
          <a:stretch>
            <a:fillRect/>
          </a:stretch>
        </p:blipFill>
        <p:spPr>
          <a:xfrm>
            <a:off x="5193290" y="623455"/>
            <a:ext cx="1801082" cy="506556"/>
          </a:xfrm>
          <a:prstGeom prst="rect">
            <a:avLst/>
          </a:prstGeom>
        </p:spPr>
      </p:pic>
      <p:grpSp>
        <p:nvGrpSpPr>
          <p:cNvPr id="12" name="object 12"/>
          <p:cNvGrpSpPr/>
          <p:nvPr/>
        </p:nvGrpSpPr>
        <p:grpSpPr>
          <a:xfrm>
            <a:off x="6463144" y="3524723"/>
            <a:ext cx="1838758" cy="2322801"/>
            <a:chOff x="4424678" y="5169593"/>
            <a:chExt cx="2696845" cy="3406775"/>
          </a:xfrm>
        </p:grpSpPr>
        <p:sp>
          <p:nvSpPr>
            <p:cNvPr id="13" name="object 13"/>
            <p:cNvSpPr/>
            <p:nvPr/>
          </p:nvSpPr>
          <p:spPr>
            <a:xfrm>
              <a:off x="4431028" y="5175942"/>
              <a:ext cx="2684145" cy="3394075"/>
            </a:xfrm>
            <a:custGeom>
              <a:avLst/>
              <a:gdLst/>
              <a:ahLst/>
              <a:cxnLst/>
              <a:rect l="l" t="t" r="r" b="b"/>
              <a:pathLst>
                <a:path w="2684145" h="3394075">
                  <a:moveTo>
                    <a:pt x="2236774" y="0"/>
                  </a:moveTo>
                  <a:lnTo>
                    <a:pt x="447370" y="0"/>
                  </a:lnTo>
                  <a:lnTo>
                    <a:pt x="398623" y="2625"/>
                  </a:lnTo>
                  <a:lnTo>
                    <a:pt x="351397" y="10318"/>
                  </a:lnTo>
                  <a:lnTo>
                    <a:pt x="305965" y="22806"/>
                  </a:lnTo>
                  <a:lnTo>
                    <a:pt x="262599" y="39817"/>
                  </a:lnTo>
                  <a:lnTo>
                    <a:pt x="221572" y="61078"/>
                  </a:lnTo>
                  <a:lnTo>
                    <a:pt x="183157" y="86315"/>
                  </a:lnTo>
                  <a:lnTo>
                    <a:pt x="147628" y="115256"/>
                  </a:lnTo>
                  <a:lnTo>
                    <a:pt x="115256" y="147628"/>
                  </a:lnTo>
                  <a:lnTo>
                    <a:pt x="86315" y="183157"/>
                  </a:lnTo>
                  <a:lnTo>
                    <a:pt x="61078" y="221572"/>
                  </a:lnTo>
                  <a:lnTo>
                    <a:pt x="39817" y="262599"/>
                  </a:lnTo>
                  <a:lnTo>
                    <a:pt x="22806" y="305965"/>
                  </a:lnTo>
                  <a:lnTo>
                    <a:pt x="10318" y="351397"/>
                  </a:lnTo>
                  <a:lnTo>
                    <a:pt x="2625" y="398623"/>
                  </a:lnTo>
                  <a:lnTo>
                    <a:pt x="0" y="447370"/>
                  </a:lnTo>
                  <a:lnTo>
                    <a:pt x="0" y="2946717"/>
                  </a:lnTo>
                  <a:lnTo>
                    <a:pt x="2625" y="2995461"/>
                  </a:lnTo>
                  <a:lnTo>
                    <a:pt x="10318" y="3042685"/>
                  </a:lnTo>
                  <a:lnTo>
                    <a:pt x="22806" y="3088115"/>
                  </a:lnTo>
                  <a:lnTo>
                    <a:pt x="39817" y="3131480"/>
                  </a:lnTo>
                  <a:lnTo>
                    <a:pt x="61078" y="3172506"/>
                  </a:lnTo>
                  <a:lnTo>
                    <a:pt x="86315" y="3210919"/>
                  </a:lnTo>
                  <a:lnTo>
                    <a:pt x="115256" y="3246448"/>
                  </a:lnTo>
                  <a:lnTo>
                    <a:pt x="147628" y="3278819"/>
                  </a:lnTo>
                  <a:lnTo>
                    <a:pt x="183157" y="3307760"/>
                  </a:lnTo>
                  <a:lnTo>
                    <a:pt x="221572" y="3332996"/>
                  </a:lnTo>
                  <a:lnTo>
                    <a:pt x="262599" y="3354257"/>
                  </a:lnTo>
                  <a:lnTo>
                    <a:pt x="305965" y="3371268"/>
                  </a:lnTo>
                  <a:lnTo>
                    <a:pt x="351397" y="3383756"/>
                  </a:lnTo>
                  <a:lnTo>
                    <a:pt x="398623" y="3391449"/>
                  </a:lnTo>
                  <a:lnTo>
                    <a:pt x="447370" y="3394075"/>
                  </a:lnTo>
                  <a:lnTo>
                    <a:pt x="2236774" y="3394075"/>
                  </a:lnTo>
                  <a:lnTo>
                    <a:pt x="2285521" y="3391449"/>
                  </a:lnTo>
                  <a:lnTo>
                    <a:pt x="2332747" y="3383756"/>
                  </a:lnTo>
                  <a:lnTo>
                    <a:pt x="2378179" y="3371268"/>
                  </a:lnTo>
                  <a:lnTo>
                    <a:pt x="2421545" y="3354257"/>
                  </a:lnTo>
                  <a:lnTo>
                    <a:pt x="2462572" y="3332996"/>
                  </a:lnTo>
                  <a:lnTo>
                    <a:pt x="2500987" y="3307760"/>
                  </a:lnTo>
                  <a:lnTo>
                    <a:pt x="2536516" y="3278819"/>
                  </a:lnTo>
                  <a:lnTo>
                    <a:pt x="2568888" y="3246448"/>
                  </a:lnTo>
                  <a:lnTo>
                    <a:pt x="2597829" y="3210919"/>
                  </a:lnTo>
                  <a:lnTo>
                    <a:pt x="2623066" y="3172506"/>
                  </a:lnTo>
                  <a:lnTo>
                    <a:pt x="2644327" y="3131480"/>
                  </a:lnTo>
                  <a:lnTo>
                    <a:pt x="2661338" y="3088115"/>
                  </a:lnTo>
                  <a:lnTo>
                    <a:pt x="2673826" y="3042685"/>
                  </a:lnTo>
                  <a:lnTo>
                    <a:pt x="2681519" y="2995461"/>
                  </a:lnTo>
                  <a:lnTo>
                    <a:pt x="2684145" y="2946717"/>
                  </a:lnTo>
                  <a:lnTo>
                    <a:pt x="2684145" y="447370"/>
                  </a:lnTo>
                  <a:lnTo>
                    <a:pt x="2681519" y="398623"/>
                  </a:lnTo>
                  <a:lnTo>
                    <a:pt x="2673826" y="351397"/>
                  </a:lnTo>
                  <a:lnTo>
                    <a:pt x="2661338" y="305965"/>
                  </a:lnTo>
                  <a:lnTo>
                    <a:pt x="2644327" y="262599"/>
                  </a:lnTo>
                  <a:lnTo>
                    <a:pt x="2623066" y="221572"/>
                  </a:lnTo>
                  <a:lnTo>
                    <a:pt x="2597829" y="183157"/>
                  </a:lnTo>
                  <a:lnTo>
                    <a:pt x="2568888" y="147628"/>
                  </a:lnTo>
                  <a:lnTo>
                    <a:pt x="2536516" y="115256"/>
                  </a:lnTo>
                  <a:lnTo>
                    <a:pt x="2500987" y="86315"/>
                  </a:lnTo>
                  <a:lnTo>
                    <a:pt x="2462572" y="61078"/>
                  </a:lnTo>
                  <a:lnTo>
                    <a:pt x="2421545" y="39817"/>
                  </a:lnTo>
                  <a:lnTo>
                    <a:pt x="2378179" y="22806"/>
                  </a:lnTo>
                  <a:lnTo>
                    <a:pt x="2332747" y="10318"/>
                  </a:lnTo>
                  <a:lnTo>
                    <a:pt x="2285521" y="2625"/>
                  </a:lnTo>
                  <a:lnTo>
                    <a:pt x="2236774" y="0"/>
                  </a:lnTo>
                  <a:close/>
                </a:path>
              </a:pathLst>
            </a:custGeom>
            <a:solidFill>
              <a:srgbClr val="E84B21"/>
            </a:solidFill>
          </p:spPr>
          <p:txBody>
            <a:bodyPr wrap="square" lIns="0" tIns="0" rIns="0" bIns="0" rtlCol="0"/>
            <a:lstStyle/>
            <a:p>
              <a:pPr defTabSz="623438"/>
              <a:endParaRPr sz="1227" kern="0" dirty="0">
                <a:solidFill>
                  <a:sysClr val="windowText" lastClr="000000"/>
                </a:solidFill>
              </a:endParaRPr>
            </a:p>
          </p:txBody>
        </p:sp>
        <p:sp>
          <p:nvSpPr>
            <p:cNvPr id="14" name="object 14"/>
            <p:cNvSpPr/>
            <p:nvPr/>
          </p:nvSpPr>
          <p:spPr>
            <a:xfrm>
              <a:off x="4431028" y="5175943"/>
              <a:ext cx="2684145" cy="3394075"/>
            </a:xfrm>
            <a:custGeom>
              <a:avLst/>
              <a:gdLst/>
              <a:ahLst/>
              <a:cxnLst/>
              <a:rect l="l" t="t" r="r" b="b"/>
              <a:pathLst>
                <a:path w="2684145" h="3394075">
                  <a:moveTo>
                    <a:pt x="0" y="447370"/>
                  </a:moveTo>
                  <a:lnTo>
                    <a:pt x="2625" y="398623"/>
                  </a:lnTo>
                  <a:lnTo>
                    <a:pt x="10318" y="351397"/>
                  </a:lnTo>
                  <a:lnTo>
                    <a:pt x="22806" y="305965"/>
                  </a:lnTo>
                  <a:lnTo>
                    <a:pt x="39817" y="262599"/>
                  </a:lnTo>
                  <a:lnTo>
                    <a:pt x="61078" y="221572"/>
                  </a:lnTo>
                  <a:lnTo>
                    <a:pt x="86315" y="183157"/>
                  </a:lnTo>
                  <a:lnTo>
                    <a:pt x="115256" y="147628"/>
                  </a:lnTo>
                  <a:lnTo>
                    <a:pt x="147628" y="115256"/>
                  </a:lnTo>
                  <a:lnTo>
                    <a:pt x="183157" y="86315"/>
                  </a:lnTo>
                  <a:lnTo>
                    <a:pt x="221572" y="61078"/>
                  </a:lnTo>
                  <a:lnTo>
                    <a:pt x="262599" y="39817"/>
                  </a:lnTo>
                  <a:lnTo>
                    <a:pt x="305965" y="22806"/>
                  </a:lnTo>
                  <a:lnTo>
                    <a:pt x="351397" y="10318"/>
                  </a:lnTo>
                  <a:lnTo>
                    <a:pt x="398623" y="2625"/>
                  </a:lnTo>
                  <a:lnTo>
                    <a:pt x="447370" y="0"/>
                  </a:lnTo>
                  <a:lnTo>
                    <a:pt x="2236774" y="0"/>
                  </a:lnTo>
                  <a:lnTo>
                    <a:pt x="2285521" y="2625"/>
                  </a:lnTo>
                  <a:lnTo>
                    <a:pt x="2332747" y="10318"/>
                  </a:lnTo>
                  <a:lnTo>
                    <a:pt x="2378179" y="22806"/>
                  </a:lnTo>
                  <a:lnTo>
                    <a:pt x="2421545" y="39817"/>
                  </a:lnTo>
                  <a:lnTo>
                    <a:pt x="2462572" y="61078"/>
                  </a:lnTo>
                  <a:lnTo>
                    <a:pt x="2500987" y="86315"/>
                  </a:lnTo>
                  <a:lnTo>
                    <a:pt x="2536516" y="115256"/>
                  </a:lnTo>
                  <a:lnTo>
                    <a:pt x="2568888" y="147628"/>
                  </a:lnTo>
                  <a:lnTo>
                    <a:pt x="2597829" y="183157"/>
                  </a:lnTo>
                  <a:lnTo>
                    <a:pt x="2623066" y="221572"/>
                  </a:lnTo>
                  <a:lnTo>
                    <a:pt x="2644327" y="262599"/>
                  </a:lnTo>
                  <a:lnTo>
                    <a:pt x="2661338" y="305965"/>
                  </a:lnTo>
                  <a:lnTo>
                    <a:pt x="2673826" y="351397"/>
                  </a:lnTo>
                  <a:lnTo>
                    <a:pt x="2681519" y="398623"/>
                  </a:lnTo>
                  <a:lnTo>
                    <a:pt x="2684145" y="447370"/>
                  </a:lnTo>
                  <a:lnTo>
                    <a:pt x="2684145" y="2946717"/>
                  </a:lnTo>
                  <a:lnTo>
                    <a:pt x="2681519" y="2995461"/>
                  </a:lnTo>
                  <a:lnTo>
                    <a:pt x="2673826" y="3042685"/>
                  </a:lnTo>
                  <a:lnTo>
                    <a:pt x="2661338" y="3088115"/>
                  </a:lnTo>
                  <a:lnTo>
                    <a:pt x="2644327" y="3131480"/>
                  </a:lnTo>
                  <a:lnTo>
                    <a:pt x="2623066" y="3172506"/>
                  </a:lnTo>
                  <a:lnTo>
                    <a:pt x="2597829" y="3210919"/>
                  </a:lnTo>
                  <a:lnTo>
                    <a:pt x="2568888" y="3246448"/>
                  </a:lnTo>
                  <a:lnTo>
                    <a:pt x="2536516" y="3278819"/>
                  </a:lnTo>
                  <a:lnTo>
                    <a:pt x="2500987" y="3307760"/>
                  </a:lnTo>
                  <a:lnTo>
                    <a:pt x="2462572" y="3332996"/>
                  </a:lnTo>
                  <a:lnTo>
                    <a:pt x="2421545" y="3354257"/>
                  </a:lnTo>
                  <a:lnTo>
                    <a:pt x="2378179" y="3371268"/>
                  </a:lnTo>
                  <a:lnTo>
                    <a:pt x="2332747" y="3383756"/>
                  </a:lnTo>
                  <a:lnTo>
                    <a:pt x="2285521" y="3391449"/>
                  </a:lnTo>
                  <a:lnTo>
                    <a:pt x="2236774" y="3394075"/>
                  </a:lnTo>
                  <a:lnTo>
                    <a:pt x="447370" y="3394075"/>
                  </a:lnTo>
                  <a:lnTo>
                    <a:pt x="398623" y="3391449"/>
                  </a:lnTo>
                  <a:lnTo>
                    <a:pt x="351397" y="3383756"/>
                  </a:lnTo>
                  <a:lnTo>
                    <a:pt x="305965" y="3371268"/>
                  </a:lnTo>
                  <a:lnTo>
                    <a:pt x="262599" y="3354257"/>
                  </a:lnTo>
                  <a:lnTo>
                    <a:pt x="221572" y="3332996"/>
                  </a:lnTo>
                  <a:lnTo>
                    <a:pt x="183157" y="3307760"/>
                  </a:lnTo>
                  <a:lnTo>
                    <a:pt x="147628" y="3278819"/>
                  </a:lnTo>
                  <a:lnTo>
                    <a:pt x="115256" y="3246448"/>
                  </a:lnTo>
                  <a:lnTo>
                    <a:pt x="86315" y="3210919"/>
                  </a:lnTo>
                  <a:lnTo>
                    <a:pt x="61078" y="3172506"/>
                  </a:lnTo>
                  <a:lnTo>
                    <a:pt x="39817" y="3131480"/>
                  </a:lnTo>
                  <a:lnTo>
                    <a:pt x="22806" y="3088115"/>
                  </a:lnTo>
                  <a:lnTo>
                    <a:pt x="10318" y="3042685"/>
                  </a:lnTo>
                  <a:lnTo>
                    <a:pt x="2625" y="2995461"/>
                  </a:lnTo>
                  <a:lnTo>
                    <a:pt x="0" y="2946717"/>
                  </a:lnTo>
                  <a:lnTo>
                    <a:pt x="0" y="447370"/>
                  </a:lnTo>
                  <a:close/>
                </a:path>
              </a:pathLst>
            </a:custGeom>
            <a:ln w="12700">
              <a:solidFill>
                <a:srgbClr val="00AF50"/>
              </a:solidFill>
            </a:ln>
          </p:spPr>
          <p:txBody>
            <a:bodyPr wrap="square" lIns="0" tIns="0" rIns="0" bIns="0" rtlCol="0"/>
            <a:lstStyle/>
            <a:p>
              <a:pPr defTabSz="623438"/>
              <a:endParaRPr sz="1227" kern="0" dirty="0">
                <a:solidFill>
                  <a:sysClr val="windowText" lastClr="000000"/>
                </a:solidFill>
              </a:endParaRPr>
            </a:p>
          </p:txBody>
        </p:sp>
      </p:grpSp>
      <p:grpSp>
        <p:nvGrpSpPr>
          <p:cNvPr id="15" name="object 15"/>
          <p:cNvGrpSpPr/>
          <p:nvPr/>
        </p:nvGrpSpPr>
        <p:grpSpPr>
          <a:xfrm>
            <a:off x="3856327" y="3498020"/>
            <a:ext cx="1838758" cy="2301153"/>
            <a:chOff x="601346" y="5130429"/>
            <a:chExt cx="2696845" cy="3375025"/>
          </a:xfrm>
        </p:grpSpPr>
        <p:sp>
          <p:nvSpPr>
            <p:cNvPr id="16" name="object 16"/>
            <p:cNvSpPr/>
            <p:nvPr/>
          </p:nvSpPr>
          <p:spPr>
            <a:xfrm>
              <a:off x="607696" y="5136779"/>
              <a:ext cx="2684145" cy="3362325"/>
            </a:xfrm>
            <a:custGeom>
              <a:avLst/>
              <a:gdLst/>
              <a:ahLst/>
              <a:cxnLst/>
              <a:rect l="l" t="t" r="r" b="b"/>
              <a:pathLst>
                <a:path w="2684145" h="3362325">
                  <a:moveTo>
                    <a:pt x="2236774" y="0"/>
                  </a:moveTo>
                  <a:lnTo>
                    <a:pt x="447370" y="0"/>
                  </a:lnTo>
                  <a:lnTo>
                    <a:pt x="398623" y="2625"/>
                  </a:lnTo>
                  <a:lnTo>
                    <a:pt x="351397" y="10318"/>
                  </a:lnTo>
                  <a:lnTo>
                    <a:pt x="305965" y="22806"/>
                  </a:lnTo>
                  <a:lnTo>
                    <a:pt x="262599" y="39817"/>
                  </a:lnTo>
                  <a:lnTo>
                    <a:pt x="221572" y="61078"/>
                  </a:lnTo>
                  <a:lnTo>
                    <a:pt x="183157" y="86315"/>
                  </a:lnTo>
                  <a:lnTo>
                    <a:pt x="147628" y="115256"/>
                  </a:lnTo>
                  <a:lnTo>
                    <a:pt x="115256" y="147628"/>
                  </a:lnTo>
                  <a:lnTo>
                    <a:pt x="86315" y="183157"/>
                  </a:lnTo>
                  <a:lnTo>
                    <a:pt x="61078" y="221572"/>
                  </a:lnTo>
                  <a:lnTo>
                    <a:pt x="39817" y="262599"/>
                  </a:lnTo>
                  <a:lnTo>
                    <a:pt x="22806" y="305965"/>
                  </a:lnTo>
                  <a:lnTo>
                    <a:pt x="10318" y="351397"/>
                  </a:lnTo>
                  <a:lnTo>
                    <a:pt x="2625" y="398623"/>
                  </a:lnTo>
                  <a:lnTo>
                    <a:pt x="0" y="447370"/>
                  </a:lnTo>
                  <a:lnTo>
                    <a:pt x="0" y="2914967"/>
                  </a:lnTo>
                  <a:lnTo>
                    <a:pt x="2625" y="2963711"/>
                  </a:lnTo>
                  <a:lnTo>
                    <a:pt x="10318" y="3010935"/>
                  </a:lnTo>
                  <a:lnTo>
                    <a:pt x="22806" y="3056365"/>
                  </a:lnTo>
                  <a:lnTo>
                    <a:pt x="39817" y="3099730"/>
                  </a:lnTo>
                  <a:lnTo>
                    <a:pt x="61078" y="3140756"/>
                  </a:lnTo>
                  <a:lnTo>
                    <a:pt x="86315" y="3179169"/>
                  </a:lnTo>
                  <a:lnTo>
                    <a:pt x="115256" y="3214698"/>
                  </a:lnTo>
                  <a:lnTo>
                    <a:pt x="147628" y="3247069"/>
                  </a:lnTo>
                  <a:lnTo>
                    <a:pt x="183157" y="3276010"/>
                  </a:lnTo>
                  <a:lnTo>
                    <a:pt x="221572" y="3301246"/>
                  </a:lnTo>
                  <a:lnTo>
                    <a:pt x="262599" y="3322507"/>
                  </a:lnTo>
                  <a:lnTo>
                    <a:pt x="305965" y="3339518"/>
                  </a:lnTo>
                  <a:lnTo>
                    <a:pt x="351397" y="3352006"/>
                  </a:lnTo>
                  <a:lnTo>
                    <a:pt x="398623" y="3359699"/>
                  </a:lnTo>
                  <a:lnTo>
                    <a:pt x="447370" y="3362325"/>
                  </a:lnTo>
                  <a:lnTo>
                    <a:pt x="2236774" y="3362325"/>
                  </a:lnTo>
                  <a:lnTo>
                    <a:pt x="2285521" y="3359699"/>
                  </a:lnTo>
                  <a:lnTo>
                    <a:pt x="2332747" y="3352006"/>
                  </a:lnTo>
                  <a:lnTo>
                    <a:pt x="2378179" y="3339518"/>
                  </a:lnTo>
                  <a:lnTo>
                    <a:pt x="2421545" y="3322507"/>
                  </a:lnTo>
                  <a:lnTo>
                    <a:pt x="2462572" y="3301246"/>
                  </a:lnTo>
                  <a:lnTo>
                    <a:pt x="2500987" y="3276010"/>
                  </a:lnTo>
                  <a:lnTo>
                    <a:pt x="2536516" y="3247069"/>
                  </a:lnTo>
                  <a:lnTo>
                    <a:pt x="2568888" y="3214698"/>
                  </a:lnTo>
                  <a:lnTo>
                    <a:pt x="2597829" y="3179169"/>
                  </a:lnTo>
                  <a:lnTo>
                    <a:pt x="2623066" y="3140756"/>
                  </a:lnTo>
                  <a:lnTo>
                    <a:pt x="2644327" y="3099730"/>
                  </a:lnTo>
                  <a:lnTo>
                    <a:pt x="2661338" y="3056365"/>
                  </a:lnTo>
                  <a:lnTo>
                    <a:pt x="2673826" y="3010935"/>
                  </a:lnTo>
                  <a:lnTo>
                    <a:pt x="2681519" y="2963711"/>
                  </a:lnTo>
                  <a:lnTo>
                    <a:pt x="2684145" y="2914967"/>
                  </a:lnTo>
                  <a:lnTo>
                    <a:pt x="2684145" y="447370"/>
                  </a:lnTo>
                  <a:lnTo>
                    <a:pt x="2681519" y="398623"/>
                  </a:lnTo>
                  <a:lnTo>
                    <a:pt x="2673826" y="351397"/>
                  </a:lnTo>
                  <a:lnTo>
                    <a:pt x="2661338" y="305965"/>
                  </a:lnTo>
                  <a:lnTo>
                    <a:pt x="2644327" y="262599"/>
                  </a:lnTo>
                  <a:lnTo>
                    <a:pt x="2623066" y="221572"/>
                  </a:lnTo>
                  <a:lnTo>
                    <a:pt x="2597829" y="183157"/>
                  </a:lnTo>
                  <a:lnTo>
                    <a:pt x="2568888" y="147628"/>
                  </a:lnTo>
                  <a:lnTo>
                    <a:pt x="2536516" y="115256"/>
                  </a:lnTo>
                  <a:lnTo>
                    <a:pt x="2500987" y="86315"/>
                  </a:lnTo>
                  <a:lnTo>
                    <a:pt x="2462572" y="61078"/>
                  </a:lnTo>
                  <a:lnTo>
                    <a:pt x="2421545" y="39817"/>
                  </a:lnTo>
                  <a:lnTo>
                    <a:pt x="2378179" y="22806"/>
                  </a:lnTo>
                  <a:lnTo>
                    <a:pt x="2332747" y="10318"/>
                  </a:lnTo>
                  <a:lnTo>
                    <a:pt x="2285521" y="2625"/>
                  </a:lnTo>
                  <a:lnTo>
                    <a:pt x="2236774" y="0"/>
                  </a:lnTo>
                  <a:close/>
                </a:path>
              </a:pathLst>
            </a:custGeom>
            <a:solidFill>
              <a:srgbClr val="E84B21"/>
            </a:solidFill>
          </p:spPr>
          <p:txBody>
            <a:bodyPr wrap="square" lIns="0" tIns="0" rIns="0" bIns="0" rtlCol="0"/>
            <a:lstStyle/>
            <a:p>
              <a:pPr defTabSz="623438"/>
              <a:endParaRPr sz="1227" kern="0" dirty="0">
                <a:solidFill>
                  <a:sysClr val="windowText" lastClr="000000"/>
                </a:solidFill>
              </a:endParaRPr>
            </a:p>
          </p:txBody>
        </p:sp>
        <p:sp>
          <p:nvSpPr>
            <p:cNvPr id="17" name="object 17"/>
            <p:cNvSpPr/>
            <p:nvPr/>
          </p:nvSpPr>
          <p:spPr>
            <a:xfrm>
              <a:off x="607696" y="5136779"/>
              <a:ext cx="2684145" cy="3362325"/>
            </a:xfrm>
            <a:custGeom>
              <a:avLst/>
              <a:gdLst/>
              <a:ahLst/>
              <a:cxnLst/>
              <a:rect l="l" t="t" r="r" b="b"/>
              <a:pathLst>
                <a:path w="2684145" h="3362325">
                  <a:moveTo>
                    <a:pt x="0" y="447370"/>
                  </a:moveTo>
                  <a:lnTo>
                    <a:pt x="2625" y="398623"/>
                  </a:lnTo>
                  <a:lnTo>
                    <a:pt x="10318" y="351397"/>
                  </a:lnTo>
                  <a:lnTo>
                    <a:pt x="22806" y="305965"/>
                  </a:lnTo>
                  <a:lnTo>
                    <a:pt x="39817" y="262599"/>
                  </a:lnTo>
                  <a:lnTo>
                    <a:pt x="61078" y="221572"/>
                  </a:lnTo>
                  <a:lnTo>
                    <a:pt x="86315" y="183157"/>
                  </a:lnTo>
                  <a:lnTo>
                    <a:pt x="115256" y="147628"/>
                  </a:lnTo>
                  <a:lnTo>
                    <a:pt x="147628" y="115256"/>
                  </a:lnTo>
                  <a:lnTo>
                    <a:pt x="183157" y="86315"/>
                  </a:lnTo>
                  <a:lnTo>
                    <a:pt x="221572" y="61078"/>
                  </a:lnTo>
                  <a:lnTo>
                    <a:pt x="262599" y="39817"/>
                  </a:lnTo>
                  <a:lnTo>
                    <a:pt x="305965" y="22806"/>
                  </a:lnTo>
                  <a:lnTo>
                    <a:pt x="351397" y="10318"/>
                  </a:lnTo>
                  <a:lnTo>
                    <a:pt x="398623" y="2625"/>
                  </a:lnTo>
                  <a:lnTo>
                    <a:pt x="447370" y="0"/>
                  </a:lnTo>
                  <a:lnTo>
                    <a:pt x="2236774" y="0"/>
                  </a:lnTo>
                  <a:lnTo>
                    <a:pt x="2285521" y="2625"/>
                  </a:lnTo>
                  <a:lnTo>
                    <a:pt x="2332747" y="10318"/>
                  </a:lnTo>
                  <a:lnTo>
                    <a:pt x="2378179" y="22806"/>
                  </a:lnTo>
                  <a:lnTo>
                    <a:pt x="2421545" y="39817"/>
                  </a:lnTo>
                  <a:lnTo>
                    <a:pt x="2462572" y="61078"/>
                  </a:lnTo>
                  <a:lnTo>
                    <a:pt x="2500987" y="86315"/>
                  </a:lnTo>
                  <a:lnTo>
                    <a:pt x="2536516" y="115256"/>
                  </a:lnTo>
                  <a:lnTo>
                    <a:pt x="2568888" y="147628"/>
                  </a:lnTo>
                  <a:lnTo>
                    <a:pt x="2597829" y="183157"/>
                  </a:lnTo>
                  <a:lnTo>
                    <a:pt x="2623066" y="221572"/>
                  </a:lnTo>
                  <a:lnTo>
                    <a:pt x="2644327" y="262599"/>
                  </a:lnTo>
                  <a:lnTo>
                    <a:pt x="2661338" y="305965"/>
                  </a:lnTo>
                  <a:lnTo>
                    <a:pt x="2673826" y="351397"/>
                  </a:lnTo>
                  <a:lnTo>
                    <a:pt x="2681519" y="398623"/>
                  </a:lnTo>
                  <a:lnTo>
                    <a:pt x="2684145" y="447370"/>
                  </a:lnTo>
                  <a:lnTo>
                    <a:pt x="2684145" y="2914967"/>
                  </a:lnTo>
                  <a:lnTo>
                    <a:pt x="2681519" y="2963711"/>
                  </a:lnTo>
                  <a:lnTo>
                    <a:pt x="2673826" y="3010935"/>
                  </a:lnTo>
                  <a:lnTo>
                    <a:pt x="2661338" y="3056365"/>
                  </a:lnTo>
                  <a:lnTo>
                    <a:pt x="2644327" y="3099730"/>
                  </a:lnTo>
                  <a:lnTo>
                    <a:pt x="2623066" y="3140756"/>
                  </a:lnTo>
                  <a:lnTo>
                    <a:pt x="2597829" y="3179169"/>
                  </a:lnTo>
                  <a:lnTo>
                    <a:pt x="2568888" y="3214698"/>
                  </a:lnTo>
                  <a:lnTo>
                    <a:pt x="2536516" y="3247069"/>
                  </a:lnTo>
                  <a:lnTo>
                    <a:pt x="2500987" y="3276010"/>
                  </a:lnTo>
                  <a:lnTo>
                    <a:pt x="2462572" y="3301246"/>
                  </a:lnTo>
                  <a:lnTo>
                    <a:pt x="2421545" y="3322507"/>
                  </a:lnTo>
                  <a:lnTo>
                    <a:pt x="2378179" y="3339518"/>
                  </a:lnTo>
                  <a:lnTo>
                    <a:pt x="2332747" y="3352006"/>
                  </a:lnTo>
                  <a:lnTo>
                    <a:pt x="2285521" y="3359699"/>
                  </a:lnTo>
                  <a:lnTo>
                    <a:pt x="2236774" y="3362325"/>
                  </a:lnTo>
                  <a:lnTo>
                    <a:pt x="447370" y="3362325"/>
                  </a:lnTo>
                  <a:lnTo>
                    <a:pt x="398623" y="3359699"/>
                  </a:lnTo>
                  <a:lnTo>
                    <a:pt x="351397" y="3352006"/>
                  </a:lnTo>
                  <a:lnTo>
                    <a:pt x="305965" y="3339518"/>
                  </a:lnTo>
                  <a:lnTo>
                    <a:pt x="262599" y="3322507"/>
                  </a:lnTo>
                  <a:lnTo>
                    <a:pt x="221572" y="3301246"/>
                  </a:lnTo>
                  <a:lnTo>
                    <a:pt x="183157" y="3276010"/>
                  </a:lnTo>
                  <a:lnTo>
                    <a:pt x="147628" y="3247069"/>
                  </a:lnTo>
                  <a:lnTo>
                    <a:pt x="115256" y="3214698"/>
                  </a:lnTo>
                  <a:lnTo>
                    <a:pt x="86315" y="3179169"/>
                  </a:lnTo>
                  <a:lnTo>
                    <a:pt x="61078" y="3140756"/>
                  </a:lnTo>
                  <a:lnTo>
                    <a:pt x="39817" y="3099730"/>
                  </a:lnTo>
                  <a:lnTo>
                    <a:pt x="22806" y="3056365"/>
                  </a:lnTo>
                  <a:lnTo>
                    <a:pt x="10318" y="3010935"/>
                  </a:lnTo>
                  <a:lnTo>
                    <a:pt x="2625" y="2963711"/>
                  </a:lnTo>
                  <a:lnTo>
                    <a:pt x="0" y="2914967"/>
                  </a:lnTo>
                  <a:lnTo>
                    <a:pt x="0" y="447370"/>
                  </a:lnTo>
                  <a:close/>
                </a:path>
              </a:pathLst>
            </a:custGeom>
            <a:ln w="12700">
              <a:solidFill>
                <a:srgbClr val="00AF50"/>
              </a:solidFill>
            </a:ln>
          </p:spPr>
          <p:txBody>
            <a:bodyPr wrap="square" lIns="0" tIns="0" rIns="0" bIns="0" rtlCol="0"/>
            <a:lstStyle/>
            <a:p>
              <a:pPr defTabSz="623438"/>
              <a:endParaRPr sz="1227" kern="0" dirty="0">
                <a:solidFill>
                  <a:sysClr val="windowText" lastClr="000000"/>
                </a:solidFill>
              </a:endParaRPr>
            </a:p>
          </p:txBody>
        </p:sp>
      </p:grpSp>
      <p:sp>
        <p:nvSpPr>
          <p:cNvPr id="18" name="object 18"/>
          <p:cNvSpPr txBox="1"/>
          <p:nvPr/>
        </p:nvSpPr>
        <p:spPr>
          <a:xfrm>
            <a:off x="3933824" y="5389487"/>
            <a:ext cx="1630507" cy="155597"/>
          </a:xfrm>
          <a:prstGeom prst="rect">
            <a:avLst/>
          </a:prstGeom>
          <a:solidFill>
            <a:srgbClr val="FFFFFF"/>
          </a:solidFill>
          <a:ln w="12700">
            <a:solidFill>
              <a:srgbClr val="6C6C6C"/>
            </a:solidFill>
          </a:ln>
        </p:spPr>
        <p:txBody>
          <a:bodyPr vert="horz" wrap="square" lIns="0" tIns="29441" rIns="0" bIns="0" rtlCol="0">
            <a:spAutoFit/>
          </a:bodyPr>
          <a:lstStyle/>
          <a:p>
            <a:pPr marL="430778" defTabSz="623438">
              <a:spcBef>
                <a:spcPts val="232"/>
              </a:spcBef>
            </a:pPr>
            <a:r>
              <a:rPr sz="818" kern="0" dirty="0">
                <a:solidFill>
                  <a:srgbClr val="FF0000"/>
                </a:solidFill>
                <a:latin typeface="Arial"/>
                <a:cs typeface="Arial"/>
              </a:rPr>
              <a:t>Hyperlink</a:t>
            </a:r>
            <a:r>
              <a:rPr sz="818" kern="0" spc="-10" dirty="0">
                <a:solidFill>
                  <a:srgbClr val="FF0000"/>
                </a:solidFill>
                <a:latin typeface="Arial"/>
                <a:cs typeface="Arial"/>
              </a:rPr>
              <a:t> </a:t>
            </a:r>
            <a:r>
              <a:rPr sz="818" kern="0" spc="-7" dirty="0">
                <a:solidFill>
                  <a:srgbClr val="FF0000"/>
                </a:solidFill>
                <a:latin typeface="Arial"/>
                <a:cs typeface="Arial"/>
              </a:rPr>
              <a:t>space.</a:t>
            </a:r>
            <a:endParaRPr sz="818" kern="0" dirty="0">
              <a:solidFill>
                <a:sysClr val="windowText" lastClr="000000"/>
              </a:solidFill>
              <a:latin typeface="Arial"/>
              <a:cs typeface="Arial"/>
            </a:endParaRPr>
          </a:p>
        </p:txBody>
      </p:sp>
      <p:sp>
        <p:nvSpPr>
          <p:cNvPr id="19" name="object 19"/>
          <p:cNvSpPr txBox="1"/>
          <p:nvPr/>
        </p:nvSpPr>
        <p:spPr>
          <a:xfrm>
            <a:off x="6893935" y="5376498"/>
            <a:ext cx="1113992" cy="154722"/>
          </a:xfrm>
          <a:prstGeom prst="rect">
            <a:avLst/>
          </a:prstGeom>
          <a:solidFill>
            <a:srgbClr val="FFFFFF"/>
          </a:solidFill>
          <a:ln w="12700">
            <a:solidFill>
              <a:srgbClr val="6C6C6C"/>
            </a:solidFill>
          </a:ln>
        </p:spPr>
        <p:txBody>
          <a:bodyPr vert="horz" wrap="square" lIns="0" tIns="28575" rIns="0" bIns="0" rtlCol="0">
            <a:spAutoFit/>
          </a:bodyPr>
          <a:lstStyle/>
          <a:p>
            <a:pPr marL="172311" defTabSz="623438">
              <a:spcBef>
                <a:spcPts val="225"/>
              </a:spcBef>
            </a:pPr>
            <a:r>
              <a:rPr sz="818" kern="0" dirty="0">
                <a:solidFill>
                  <a:srgbClr val="FF0000"/>
                </a:solidFill>
                <a:latin typeface="Arial"/>
                <a:cs typeface="Arial"/>
              </a:rPr>
              <a:t>Hyperlink</a:t>
            </a:r>
            <a:r>
              <a:rPr sz="818" kern="0" spc="-10" dirty="0">
                <a:solidFill>
                  <a:srgbClr val="FF0000"/>
                </a:solidFill>
                <a:latin typeface="Arial"/>
                <a:cs typeface="Arial"/>
              </a:rPr>
              <a:t> </a:t>
            </a:r>
            <a:r>
              <a:rPr sz="818" kern="0" spc="-7" dirty="0">
                <a:solidFill>
                  <a:srgbClr val="FF0000"/>
                </a:solidFill>
                <a:latin typeface="Arial"/>
                <a:cs typeface="Arial"/>
              </a:rPr>
              <a:t>space.</a:t>
            </a:r>
            <a:endParaRPr sz="818" kern="0" dirty="0">
              <a:solidFill>
                <a:sysClr val="windowText" lastClr="000000"/>
              </a:solidFill>
              <a:latin typeface="Arial"/>
              <a:cs typeface="Arial"/>
            </a:endParaRPr>
          </a:p>
        </p:txBody>
      </p:sp>
      <p:sp>
        <p:nvSpPr>
          <p:cNvPr id="24" name="object 24"/>
          <p:cNvSpPr txBox="1"/>
          <p:nvPr/>
        </p:nvSpPr>
        <p:spPr>
          <a:xfrm>
            <a:off x="3884468" y="3835449"/>
            <a:ext cx="1747838" cy="982361"/>
          </a:xfrm>
          <a:prstGeom prst="rect">
            <a:avLst/>
          </a:prstGeom>
          <a:solidFill>
            <a:srgbClr val="FF0000"/>
          </a:solidFill>
          <a:ln w="12700">
            <a:solidFill>
              <a:srgbClr val="FFFFFF"/>
            </a:solidFill>
          </a:ln>
        </p:spPr>
        <p:txBody>
          <a:bodyPr vert="horz" wrap="square" lIns="0" tIns="15153" rIns="0" bIns="0" rtlCol="0">
            <a:spAutoFit/>
          </a:bodyPr>
          <a:lstStyle/>
          <a:p>
            <a:pPr marL="66673" marR="91351" defTabSz="623438">
              <a:lnSpc>
                <a:spcPct val="111100"/>
              </a:lnSpc>
              <a:spcBef>
                <a:spcPts val="119"/>
              </a:spcBef>
            </a:pPr>
            <a:r>
              <a:rPr sz="818" kern="0" dirty="0">
                <a:solidFill>
                  <a:srgbClr val="FFFFFF"/>
                </a:solidFill>
                <a:latin typeface="Arial"/>
                <a:cs typeface="Arial"/>
              </a:rPr>
              <a:t>Every</a:t>
            </a:r>
            <a:r>
              <a:rPr sz="818" kern="0" spc="-10" dirty="0">
                <a:solidFill>
                  <a:srgbClr val="FFFFFF"/>
                </a:solidFill>
                <a:latin typeface="Arial"/>
                <a:cs typeface="Arial"/>
              </a:rPr>
              <a:t> </a:t>
            </a:r>
            <a:r>
              <a:rPr sz="818" kern="0" dirty="0">
                <a:solidFill>
                  <a:srgbClr val="FFFFFF"/>
                </a:solidFill>
                <a:latin typeface="Arial"/>
                <a:cs typeface="Arial"/>
              </a:rPr>
              <a:t>service</a:t>
            </a:r>
            <a:r>
              <a:rPr sz="818" kern="0" spc="-3" dirty="0">
                <a:solidFill>
                  <a:srgbClr val="FFFFFF"/>
                </a:solidFill>
                <a:latin typeface="Arial"/>
                <a:cs typeface="Arial"/>
              </a:rPr>
              <a:t> </a:t>
            </a:r>
            <a:r>
              <a:rPr sz="818" kern="0" dirty="0">
                <a:solidFill>
                  <a:srgbClr val="FFFFFF"/>
                </a:solidFill>
                <a:latin typeface="Arial"/>
                <a:cs typeface="Arial"/>
              </a:rPr>
              <a:t>product</a:t>
            </a:r>
            <a:r>
              <a:rPr sz="818" kern="0" spc="-20" dirty="0">
                <a:solidFill>
                  <a:srgbClr val="FFFFFF"/>
                </a:solidFill>
                <a:latin typeface="Arial"/>
                <a:cs typeface="Arial"/>
              </a:rPr>
              <a:t> </a:t>
            </a:r>
            <a:r>
              <a:rPr sz="818" kern="0" dirty="0">
                <a:solidFill>
                  <a:srgbClr val="FFFFFF"/>
                </a:solidFill>
                <a:latin typeface="Arial"/>
                <a:cs typeface="Arial"/>
              </a:rPr>
              <a:t>page</a:t>
            </a:r>
            <a:r>
              <a:rPr sz="818" kern="0" spc="-3" dirty="0">
                <a:solidFill>
                  <a:srgbClr val="FFFFFF"/>
                </a:solidFill>
                <a:latin typeface="Arial"/>
                <a:cs typeface="Arial"/>
              </a:rPr>
              <a:t> </a:t>
            </a:r>
            <a:r>
              <a:rPr sz="818" kern="0" spc="-14" dirty="0">
                <a:solidFill>
                  <a:srgbClr val="FFFFFF"/>
                </a:solidFill>
                <a:latin typeface="Arial"/>
                <a:cs typeface="Arial"/>
              </a:rPr>
              <a:t>will </a:t>
            </a:r>
            <a:r>
              <a:rPr sz="818" kern="0" dirty="0">
                <a:solidFill>
                  <a:srgbClr val="FFFFFF"/>
                </a:solidFill>
                <a:latin typeface="Arial"/>
                <a:cs typeface="Arial"/>
              </a:rPr>
              <a:t>have</a:t>
            </a:r>
            <a:r>
              <a:rPr sz="818" kern="0" spc="-7" dirty="0">
                <a:solidFill>
                  <a:srgbClr val="FFFFFF"/>
                </a:solidFill>
                <a:latin typeface="Arial"/>
                <a:cs typeface="Arial"/>
              </a:rPr>
              <a:t> </a:t>
            </a:r>
            <a:r>
              <a:rPr sz="818" kern="0" dirty="0">
                <a:solidFill>
                  <a:srgbClr val="FFFFFF"/>
                </a:solidFill>
                <a:latin typeface="Arial"/>
                <a:cs typeface="Arial"/>
              </a:rPr>
              <a:t>one</a:t>
            </a:r>
            <a:r>
              <a:rPr sz="818" kern="0" spc="-7" dirty="0">
                <a:solidFill>
                  <a:srgbClr val="FFFFFF"/>
                </a:solidFill>
                <a:latin typeface="Arial"/>
                <a:cs typeface="Arial"/>
              </a:rPr>
              <a:t> </a:t>
            </a:r>
            <a:r>
              <a:rPr sz="818" kern="0" dirty="0">
                <a:solidFill>
                  <a:srgbClr val="FFFFFF"/>
                </a:solidFill>
                <a:latin typeface="Arial"/>
                <a:cs typeface="Arial"/>
              </a:rPr>
              <a:t>of</a:t>
            </a:r>
            <a:r>
              <a:rPr sz="818" kern="0" spc="-10" dirty="0">
                <a:solidFill>
                  <a:srgbClr val="FFFFFF"/>
                </a:solidFill>
                <a:latin typeface="Arial"/>
                <a:cs typeface="Arial"/>
              </a:rPr>
              <a:t> </a:t>
            </a:r>
            <a:r>
              <a:rPr sz="818" kern="0" dirty="0">
                <a:solidFill>
                  <a:srgbClr val="FFFFFF"/>
                </a:solidFill>
                <a:latin typeface="Arial"/>
                <a:cs typeface="Arial"/>
              </a:rPr>
              <a:t>our</a:t>
            </a:r>
            <a:r>
              <a:rPr sz="818" kern="0" spc="-7" dirty="0">
                <a:solidFill>
                  <a:srgbClr val="FFFFFF"/>
                </a:solidFill>
                <a:latin typeface="Arial"/>
                <a:cs typeface="Arial"/>
              </a:rPr>
              <a:t> </a:t>
            </a:r>
            <a:r>
              <a:rPr sz="818" kern="0" dirty="0">
                <a:solidFill>
                  <a:srgbClr val="FFFFFF"/>
                </a:solidFill>
                <a:latin typeface="Arial"/>
                <a:cs typeface="Arial"/>
              </a:rPr>
              <a:t>residential</a:t>
            </a:r>
            <a:r>
              <a:rPr sz="818" kern="0" spc="-3" dirty="0">
                <a:solidFill>
                  <a:srgbClr val="FFFFFF"/>
                </a:solidFill>
                <a:latin typeface="Arial"/>
                <a:cs typeface="Arial"/>
              </a:rPr>
              <a:t> </a:t>
            </a:r>
            <a:r>
              <a:rPr sz="818" kern="0" spc="-7" dirty="0">
                <a:solidFill>
                  <a:srgbClr val="FFFFFF"/>
                </a:solidFill>
                <a:latin typeface="Arial"/>
                <a:cs typeface="Arial"/>
              </a:rPr>
              <a:t>luxury </a:t>
            </a:r>
            <a:r>
              <a:rPr sz="818" kern="0" dirty="0">
                <a:solidFill>
                  <a:srgbClr val="FFFFFF"/>
                </a:solidFill>
                <a:latin typeface="Arial"/>
                <a:cs typeface="Arial"/>
              </a:rPr>
              <a:t>home</a:t>
            </a:r>
            <a:r>
              <a:rPr sz="818" kern="0" spc="-10" dirty="0">
                <a:solidFill>
                  <a:srgbClr val="FFFFFF"/>
                </a:solidFill>
                <a:latin typeface="Arial"/>
                <a:cs typeface="Arial"/>
              </a:rPr>
              <a:t> </a:t>
            </a:r>
            <a:r>
              <a:rPr sz="818" kern="0" dirty="0">
                <a:solidFill>
                  <a:srgbClr val="FFFFFF"/>
                </a:solidFill>
                <a:latin typeface="Arial"/>
                <a:cs typeface="Arial"/>
              </a:rPr>
              <a:t>photos,</a:t>
            </a:r>
            <a:r>
              <a:rPr sz="818" kern="0" spc="-10" dirty="0">
                <a:solidFill>
                  <a:srgbClr val="FFFFFF"/>
                </a:solidFill>
                <a:latin typeface="Arial"/>
                <a:cs typeface="Arial"/>
              </a:rPr>
              <a:t> </a:t>
            </a:r>
            <a:r>
              <a:rPr sz="818" kern="0" dirty="0">
                <a:solidFill>
                  <a:srgbClr val="FFFFFF"/>
                </a:solidFill>
                <a:latin typeface="Arial"/>
                <a:cs typeface="Arial"/>
              </a:rPr>
              <a:t>with</a:t>
            </a:r>
            <a:r>
              <a:rPr sz="818" kern="0" spc="-14" dirty="0">
                <a:solidFill>
                  <a:srgbClr val="FFFFFF"/>
                </a:solidFill>
                <a:latin typeface="Arial"/>
                <a:cs typeface="Arial"/>
              </a:rPr>
              <a:t> </a:t>
            </a:r>
            <a:r>
              <a:rPr sz="818" kern="0" dirty="0">
                <a:solidFill>
                  <a:srgbClr val="FFFFFF"/>
                </a:solidFill>
                <a:latin typeface="Arial"/>
                <a:cs typeface="Arial"/>
              </a:rPr>
              <a:t>information</a:t>
            </a:r>
            <a:r>
              <a:rPr sz="818" kern="0" spc="-7" dirty="0">
                <a:solidFill>
                  <a:srgbClr val="FFFFFF"/>
                </a:solidFill>
                <a:latin typeface="Arial"/>
                <a:cs typeface="Arial"/>
              </a:rPr>
              <a:t> </a:t>
            </a:r>
            <a:r>
              <a:rPr sz="818" kern="0" spc="-17" dirty="0">
                <a:solidFill>
                  <a:srgbClr val="FFFFFF"/>
                </a:solidFill>
                <a:latin typeface="Arial"/>
                <a:cs typeface="Arial"/>
              </a:rPr>
              <a:t>box </a:t>
            </a:r>
            <a:r>
              <a:rPr sz="818" kern="0" dirty="0">
                <a:solidFill>
                  <a:srgbClr val="FFFFFF"/>
                </a:solidFill>
                <a:latin typeface="Arial"/>
                <a:cs typeface="Arial"/>
              </a:rPr>
              <a:t>to</a:t>
            </a:r>
            <a:r>
              <a:rPr sz="818" kern="0" spc="-14" dirty="0">
                <a:solidFill>
                  <a:srgbClr val="FFFFFF"/>
                </a:solidFill>
                <a:latin typeface="Arial"/>
                <a:cs typeface="Arial"/>
              </a:rPr>
              <a:t> </a:t>
            </a:r>
            <a:r>
              <a:rPr sz="818" kern="0" spc="-7" dirty="0">
                <a:solidFill>
                  <a:srgbClr val="FFFFFF"/>
                </a:solidFill>
                <a:latin typeface="Arial"/>
                <a:cs typeface="Arial"/>
              </a:rPr>
              <a:t>buy,</a:t>
            </a:r>
            <a:r>
              <a:rPr sz="818" kern="0" spc="-10" dirty="0">
                <a:solidFill>
                  <a:srgbClr val="FFFFFF"/>
                </a:solidFill>
                <a:latin typeface="Arial"/>
                <a:cs typeface="Arial"/>
              </a:rPr>
              <a:t> </a:t>
            </a:r>
            <a:r>
              <a:rPr sz="818" kern="0" dirty="0">
                <a:solidFill>
                  <a:srgbClr val="FFFFFF"/>
                </a:solidFill>
                <a:latin typeface="Arial"/>
                <a:cs typeface="Arial"/>
              </a:rPr>
              <a:t>sell,</a:t>
            </a:r>
            <a:r>
              <a:rPr sz="818" kern="0" spc="-14" dirty="0">
                <a:solidFill>
                  <a:srgbClr val="FFFFFF"/>
                </a:solidFill>
                <a:latin typeface="Arial"/>
                <a:cs typeface="Arial"/>
              </a:rPr>
              <a:t> </a:t>
            </a:r>
            <a:r>
              <a:rPr sz="818" kern="0" dirty="0">
                <a:solidFill>
                  <a:srgbClr val="FFFFFF"/>
                </a:solidFill>
                <a:latin typeface="Arial"/>
                <a:cs typeface="Arial"/>
              </a:rPr>
              <a:t>1031</a:t>
            </a:r>
            <a:r>
              <a:rPr sz="818" kern="0" spc="-17" dirty="0">
                <a:solidFill>
                  <a:srgbClr val="FFFFFF"/>
                </a:solidFill>
                <a:latin typeface="Arial"/>
                <a:cs typeface="Arial"/>
              </a:rPr>
              <a:t> </a:t>
            </a:r>
            <a:r>
              <a:rPr sz="818" kern="0" dirty="0">
                <a:solidFill>
                  <a:srgbClr val="FFFFFF"/>
                </a:solidFill>
                <a:latin typeface="Arial"/>
                <a:cs typeface="Arial"/>
              </a:rPr>
              <a:t>exchange</a:t>
            </a:r>
            <a:r>
              <a:rPr sz="818" kern="0" spc="-14" dirty="0">
                <a:solidFill>
                  <a:srgbClr val="FFFFFF"/>
                </a:solidFill>
                <a:latin typeface="Arial"/>
                <a:cs typeface="Arial"/>
              </a:rPr>
              <a:t> </a:t>
            </a:r>
            <a:r>
              <a:rPr sz="818" kern="0" dirty="0">
                <a:solidFill>
                  <a:srgbClr val="FFFFFF"/>
                </a:solidFill>
                <a:latin typeface="Arial"/>
                <a:cs typeface="Arial"/>
              </a:rPr>
              <a:t>link</a:t>
            </a:r>
            <a:r>
              <a:rPr sz="818" kern="0" spc="-14" dirty="0">
                <a:solidFill>
                  <a:srgbClr val="FFFFFF"/>
                </a:solidFill>
                <a:latin typeface="Arial"/>
                <a:cs typeface="Arial"/>
              </a:rPr>
              <a:t> </a:t>
            </a:r>
            <a:r>
              <a:rPr sz="818" kern="0" spc="-17" dirty="0">
                <a:solidFill>
                  <a:srgbClr val="FFFFFF"/>
                </a:solidFill>
                <a:latin typeface="Arial"/>
                <a:cs typeface="Arial"/>
              </a:rPr>
              <a:t>to </a:t>
            </a:r>
            <a:r>
              <a:rPr sz="818" kern="0" dirty="0">
                <a:solidFill>
                  <a:srgbClr val="FFFFFF"/>
                </a:solidFill>
                <a:latin typeface="Arial"/>
                <a:cs typeface="Arial"/>
              </a:rPr>
              <a:t>how</a:t>
            </a:r>
            <a:r>
              <a:rPr sz="818" kern="0" spc="-7" dirty="0">
                <a:solidFill>
                  <a:srgbClr val="FFFFFF"/>
                </a:solidFill>
                <a:latin typeface="Arial"/>
                <a:cs typeface="Arial"/>
              </a:rPr>
              <a:t> </a:t>
            </a:r>
            <a:r>
              <a:rPr sz="818" kern="0" dirty="0">
                <a:solidFill>
                  <a:srgbClr val="FFFFFF"/>
                </a:solidFill>
                <a:latin typeface="Arial"/>
                <a:cs typeface="Arial"/>
              </a:rPr>
              <a:t>we market</a:t>
            </a:r>
            <a:r>
              <a:rPr sz="818" kern="0" spc="-10" dirty="0">
                <a:solidFill>
                  <a:srgbClr val="FFFFFF"/>
                </a:solidFill>
                <a:latin typeface="Arial"/>
                <a:cs typeface="Arial"/>
              </a:rPr>
              <a:t> </a:t>
            </a:r>
            <a:r>
              <a:rPr sz="818" kern="0" dirty="0">
                <a:solidFill>
                  <a:srgbClr val="FFFFFF"/>
                </a:solidFill>
                <a:latin typeface="Arial"/>
                <a:cs typeface="Arial"/>
              </a:rPr>
              <a:t>luxury</a:t>
            </a:r>
            <a:r>
              <a:rPr sz="818" kern="0" spc="-14" dirty="0">
                <a:solidFill>
                  <a:srgbClr val="FFFFFF"/>
                </a:solidFill>
                <a:latin typeface="Arial"/>
                <a:cs typeface="Arial"/>
              </a:rPr>
              <a:t> </a:t>
            </a:r>
            <a:r>
              <a:rPr sz="818" kern="0" dirty="0">
                <a:solidFill>
                  <a:srgbClr val="FFFFFF"/>
                </a:solidFill>
                <a:latin typeface="Arial"/>
                <a:cs typeface="Arial"/>
              </a:rPr>
              <a:t>home </a:t>
            </a:r>
            <a:r>
              <a:rPr sz="818" kern="0" spc="-17" dirty="0">
                <a:solidFill>
                  <a:srgbClr val="FFFFFF"/>
                </a:solidFill>
                <a:latin typeface="Arial"/>
                <a:cs typeface="Arial"/>
              </a:rPr>
              <a:t>to </a:t>
            </a:r>
            <a:r>
              <a:rPr sz="818" kern="0" dirty="0">
                <a:solidFill>
                  <a:srgbClr val="FFFFFF"/>
                </a:solidFill>
                <a:latin typeface="Arial"/>
                <a:cs typeface="Arial"/>
              </a:rPr>
              <a:t>likeminded</a:t>
            </a:r>
            <a:r>
              <a:rPr sz="818" kern="0" spc="-17" dirty="0">
                <a:solidFill>
                  <a:srgbClr val="FFFFFF"/>
                </a:solidFill>
                <a:latin typeface="Arial"/>
                <a:cs typeface="Arial"/>
              </a:rPr>
              <a:t> </a:t>
            </a:r>
            <a:r>
              <a:rPr sz="818" kern="0" dirty="0">
                <a:solidFill>
                  <a:srgbClr val="FFFFFF"/>
                </a:solidFill>
                <a:latin typeface="Arial"/>
                <a:cs typeface="Arial"/>
              </a:rPr>
              <a:t>owners</a:t>
            </a:r>
            <a:r>
              <a:rPr sz="818" kern="0" spc="-10" dirty="0">
                <a:solidFill>
                  <a:srgbClr val="FFFFFF"/>
                </a:solidFill>
                <a:latin typeface="Arial"/>
                <a:cs typeface="Arial"/>
              </a:rPr>
              <a:t> </a:t>
            </a:r>
            <a:r>
              <a:rPr sz="818" kern="0" dirty="0">
                <a:solidFill>
                  <a:srgbClr val="FFFFFF"/>
                </a:solidFill>
                <a:latin typeface="Arial"/>
                <a:cs typeface="Arial"/>
              </a:rPr>
              <a:t>with</a:t>
            </a:r>
            <a:r>
              <a:rPr sz="818" kern="0" spc="-7" dirty="0">
                <a:solidFill>
                  <a:srgbClr val="FFFFFF"/>
                </a:solidFill>
                <a:latin typeface="Arial"/>
                <a:cs typeface="Arial"/>
              </a:rPr>
              <a:t> invitation only.</a:t>
            </a:r>
            <a:endParaRPr sz="818" kern="0" dirty="0">
              <a:solidFill>
                <a:sysClr val="windowText" lastClr="000000"/>
              </a:solidFill>
              <a:latin typeface="Arial"/>
              <a:cs typeface="Arial"/>
            </a:endParaRPr>
          </a:p>
        </p:txBody>
      </p:sp>
      <p:sp>
        <p:nvSpPr>
          <p:cNvPr id="25" name="object 25"/>
          <p:cNvSpPr txBox="1"/>
          <p:nvPr/>
        </p:nvSpPr>
        <p:spPr>
          <a:xfrm>
            <a:off x="6693477" y="3714646"/>
            <a:ext cx="1441739" cy="1541232"/>
          </a:xfrm>
          <a:prstGeom prst="rect">
            <a:avLst/>
          </a:prstGeom>
          <a:solidFill>
            <a:srgbClr val="FF0000"/>
          </a:solidFill>
          <a:ln w="12700">
            <a:solidFill>
              <a:srgbClr val="FFFFFF"/>
            </a:solidFill>
          </a:ln>
        </p:spPr>
        <p:txBody>
          <a:bodyPr vert="horz" wrap="square" lIns="0" tIns="15153" rIns="0" bIns="0" rtlCol="0">
            <a:spAutoFit/>
          </a:bodyPr>
          <a:lstStyle/>
          <a:p>
            <a:pPr marL="66240" marR="75331" defTabSz="623438">
              <a:lnSpc>
                <a:spcPct val="111000"/>
              </a:lnSpc>
              <a:spcBef>
                <a:spcPts val="119"/>
              </a:spcBef>
            </a:pPr>
            <a:r>
              <a:rPr sz="818" kern="0" dirty="0">
                <a:solidFill>
                  <a:sysClr val="windowText" lastClr="000000"/>
                </a:solidFill>
                <a:latin typeface="Arial"/>
                <a:cs typeface="Arial"/>
              </a:rPr>
              <a:t>Our</a:t>
            </a:r>
            <a:r>
              <a:rPr sz="818" kern="0" spc="-24" dirty="0">
                <a:solidFill>
                  <a:sysClr val="windowText" lastClr="000000"/>
                </a:solidFill>
                <a:latin typeface="Arial"/>
                <a:cs typeface="Arial"/>
              </a:rPr>
              <a:t> </a:t>
            </a:r>
            <a:r>
              <a:rPr sz="818" kern="0" dirty="0">
                <a:solidFill>
                  <a:sysClr val="windowText" lastClr="000000"/>
                </a:solidFill>
                <a:latin typeface="Arial"/>
                <a:cs typeface="Arial"/>
              </a:rPr>
              <a:t>Website</a:t>
            </a:r>
            <a:r>
              <a:rPr sz="818" kern="0" spc="-14" dirty="0">
                <a:solidFill>
                  <a:sysClr val="windowText" lastClr="000000"/>
                </a:solidFill>
                <a:latin typeface="Arial"/>
                <a:cs typeface="Arial"/>
              </a:rPr>
              <a:t> </a:t>
            </a:r>
            <a:r>
              <a:rPr sz="818" kern="0" dirty="0">
                <a:solidFill>
                  <a:sysClr val="windowText" lastClr="000000"/>
                </a:solidFill>
                <a:latin typeface="Arial"/>
                <a:cs typeface="Arial"/>
              </a:rPr>
              <a:t>Goal</a:t>
            </a:r>
            <a:r>
              <a:rPr sz="818" kern="0" spc="-27" dirty="0">
                <a:solidFill>
                  <a:sysClr val="windowText" lastClr="000000"/>
                </a:solidFill>
                <a:latin typeface="Arial"/>
                <a:cs typeface="Arial"/>
              </a:rPr>
              <a:t> </a:t>
            </a:r>
            <a:r>
              <a:rPr sz="818" kern="0" spc="-17" dirty="0">
                <a:solidFill>
                  <a:sysClr val="windowText" lastClr="000000"/>
                </a:solidFill>
                <a:latin typeface="Arial"/>
                <a:cs typeface="Arial"/>
              </a:rPr>
              <a:t>and </a:t>
            </a:r>
            <a:r>
              <a:rPr sz="818" kern="0" dirty="0">
                <a:solidFill>
                  <a:sysClr val="windowText" lastClr="000000"/>
                </a:solidFill>
                <a:latin typeface="Arial"/>
                <a:cs typeface="Arial"/>
              </a:rPr>
              <a:t>objectives</a:t>
            </a:r>
            <a:r>
              <a:rPr sz="818" kern="0" spc="-14" dirty="0">
                <a:solidFill>
                  <a:sysClr val="windowText" lastClr="000000"/>
                </a:solidFill>
                <a:latin typeface="Arial"/>
                <a:cs typeface="Arial"/>
              </a:rPr>
              <a:t> </a:t>
            </a:r>
            <a:r>
              <a:rPr sz="818" kern="0" dirty="0">
                <a:solidFill>
                  <a:sysClr val="windowText" lastClr="000000"/>
                </a:solidFill>
                <a:latin typeface="Arial"/>
                <a:cs typeface="Arial"/>
              </a:rPr>
              <a:t>is</a:t>
            </a:r>
            <a:r>
              <a:rPr sz="818" kern="0" spc="-7" dirty="0">
                <a:solidFill>
                  <a:sysClr val="windowText" lastClr="000000"/>
                </a:solidFill>
                <a:latin typeface="Arial"/>
                <a:cs typeface="Arial"/>
              </a:rPr>
              <a:t> </a:t>
            </a:r>
            <a:r>
              <a:rPr sz="818" kern="0" dirty="0">
                <a:solidFill>
                  <a:sysClr val="windowText" lastClr="000000"/>
                </a:solidFill>
                <a:latin typeface="Arial"/>
                <a:cs typeface="Arial"/>
              </a:rPr>
              <a:t>to</a:t>
            </a:r>
            <a:r>
              <a:rPr sz="818" kern="0" spc="-10" dirty="0">
                <a:solidFill>
                  <a:sysClr val="windowText" lastClr="000000"/>
                </a:solidFill>
                <a:latin typeface="Arial"/>
                <a:cs typeface="Arial"/>
              </a:rPr>
              <a:t> </a:t>
            </a:r>
            <a:r>
              <a:rPr sz="818" kern="0" dirty="0">
                <a:solidFill>
                  <a:sysClr val="windowText" lastClr="000000"/>
                </a:solidFill>
                <a:latin typeface="Arial"/>
                <a:cs typeface="Arial"/>
              </a:rPr>
              <a:t>promote</a:t>
            </a:r>
            <a:r>
              <a:rPr sz="818" kern="0" spc="-3" dirty="0">
                <a:solidFill>
                  <a:sysClr val="windowText" lastClr="000000"/>
                </a:solidFill>
                <a:latin typeface="Arial"/>
                <a:cs typeface="Arial"/>
              </a:rPr>
              <a:t> </a:t>
            </a:r>
            <a:r>
              <a:rPr sz="818" kern="0" spc="-17" dirty="0">
                <a:solidFill>
                  <a:sysClr val="windowText" lastClr="000000"/>
                </a:solidFill>
                <a:latin typeface="Arial"/>
                <a:cs typeface="Arial"/>
              </a:rPr>
              <a:t>and </a:t>
            </a:r>
            <a:r>
              <a:rPr sz="818" kern="0" dirty="0">
                <a:solidFill>
                  <a:sysClr val="windowText" lastClr="000000"/>
                </a:solidFill>
                <a:latin typeface="Arial"/>
                <a:cs typeface="Arial"/>
              </a:rPr>
              <a:t>sell</a:t>
            </a:r>
            <a:r>
              <a:rPr sz="818" kern="0" spc="-7" dirty="0">
                <a:solidFill>
                  <a:sysClr val="windowText" lastClr="000000"/>
                </a:solidFill>
                <a:latin typeface="Arial"/>
                <a:cs typeface="Arial"/>
              </a:rPr>
              <a:t> </a:t>
            </a:r>
            <a:r>
              <a:rPr sz="818" kern="0" dirty="0">
                <a:solidFill>
                  <a:sysClr val="windowText" lastClr="000000"/>
                </a:solidFill>
                <a:latin typeface="Arial"/>
                <a:cs typeface="Arial"/>
              </a:rPr>
              <a:t>Real</a:t>
            </a:r>
            <a:r>
              <a:rPr sz="818" kern="0" spc="-3" dirty="0">
                <a:solidFill>
                  <a:sysClr val="windowText" lastClr="000000"/>
                </a:solidFill>
                <a:latin typeface="Arial"/>
                <a:cs typeface="Arial"/>
              </a:rPr>
              <a:t> </a:t>
            </a:r>
            <a:r>
              <a:rPr sz="818" kern="0" dirty="0">
                <a:solidFill>
                  <a:sysClr val="windowText" lastClr="000000"/>
                </a:solidFill>
                <a:latin typeface="Arial"/>
                <a:cs typeface="Arial"/>
              </a:rPr>
              <a:t>Estate</a:t>
            </a:r>
            <a:r>
              <a:rPr sz="818" kern="0" spc="-7" dirty="0">
                <a:solidFill>
                  <a:sysClr val="windowText" lastClr="000000"/>
                </a:solidFill>
                <a:latin typeface="Arial"/>
                <a:cs typeface="Arial"/>
              </a:rPr>
              <a:t> Education, </a:t>
            </a:r>
            <a:r>
              <a:rPr sz="818" kern="0" dirty="0">
                <a:solidFill>
                  <a:sysClr val="windowText" lastClr="000000"/>
                </a:solidFill>
                <a:latin typeface="Arial"/>
                <a:cs typeface="Arial"/>
              </a:rPr>
              <a:t>All</a:t>
            </a:r>
            <a:r>
              <a:rPr sz="818" kern="0" spc="-14" dirty="0">
                <a:solidFill>
                  <a:sysClr val="windowText" lastClr="000000"/>
                </a:solidFill>
                <a:latin typeface="Arial"/>
                <a:cs typeface="Arial"/>
              </a:rPr>
              <a:t> </a:t>
            </a:r>
            <a:r>
              <a:rPr sz="818" kern="0" dirty="0">
                <a:solidFill>
                  <a:sysClr val="windowText" lastClr="000000"/>
                </a:solidFill>
                <a:latin typeface="Arial"/>
                <a:cs typeface="Arial"/>
              </a:rPr>
              <a:t>Real</a:t>
            </a:r>
            <a:r>
              <a:rPr sz="818" kern="0" spc="-10" dirty="0">
                <a:solidFill>
                  <a:sysClr val="windowText" lastClr="000000"/>
                </a:solidFill>
                <a:latin typeface="Arial"/>
                <a:cs typeface="Arial"/>
              </a:rPr>
              <a:t> </a:t>
            </a:r>
            <a:r>
              <a:rPr sz="818" kern="0" dirty="0">
                <a:solidFill>
                  <a:sysClr val="windowText" lastClr="000000"/>
                </a:solidFill>
                <a:latin typeface="Arial"/>
                <a:cs typeface="Arial"/>
              </a:rPr>
              <a:t>Estate</a:t>
            </a:r>
            <a:r>
              <a:rPr sz="818" kern="0" spc="-14" dirty="0">
                <a:solidFill>
                  <a:sysClr val="windowText" lastClr="000000"/>
                </a:solidFill>
                <a:latin typeface="Arial"/>
                <a:cs typeface="Arial"/>
              </a:rPr>
              <a:t> </a:t>
            </a:r>
            <a:r>
              <a:rPr sz="818" kern="0" dirty="0">
                <a:solidFill>
                  <a:sysClr val="windowText" lastClr="000000"/>
                </a:solidFill>
                <a:latin typeface="Arial"/>
                <a:cs typeface="Arial"/>
              </a:rPr>
              <a:t>Services</a:t>
            </a:r>
            <a:r>
              <a:rPr sz="818" kern="0" spc="-10" dirty="0">
                <a:solidFill>
                  <a:sysClr val="windowText" lastClr="000000"/>
                </a:solidFill>
                <a:latin typeface="Arial"/>
                <a:cs typeface="Arial"/>
              </a:rPr>
              <a:t> </a:t>
            </a:r>
            <a:r>
              <a:rPr sz="818" kern="0" spc="-17" dirty="0">
                <a:solidFill>
                  <a:sysClr val="windowText" lastClr="000000"/>
                </a:solidFill>
                <a:latin typeface="Arial"/>
                <a:cs typeface="Arial"/>
              </a:rPr>
              <a:t>as </a:t>
            </a:r>
            <a:r>
              <a:rPr sz="818" kern="0" dirty="0">
                <a:solidFill>
                  <a:sysClr val="windowText" lastClr="000000"/>
                </a:solidFill>
                <a:latin typeface="Arial"/>
                <a:cs typeface="Arial"/>
              </a:rPr>
              <a:t>noted</a:t>
            </a:r>
            <a:r>
              <a:rPr sz="818" kern="0" spc="-3" dirty="0">
                <a:solidFill>
                  <a:sysClr val="windowText" lastClr="000000"/>
                </a:solidFill>
                <a:latin typeface="Arial"/>
                <a:cs typeface="Arial"/>
              </a:rPr>
              <a:t> </a:t>
            </a:r>
            <a:r>
              <a:rPr sz="818" kern="0" dirty="0">
                <a:solidFill>
                  <a:sysClr val="windowText" lastClr="000000"/>
                </a:solidFill>
                <a:latin typeface="Arial"/>
                <a:cs typeface="Arial"/>
              </a:rPr>
              <a:t>on our</a:t>
            </a:r>
            <a:r>
              <a:rPr sz="818" kern="0" spc="-7" dirty="0">
                <a:solidFill>
                  <a:sysClr val="windowText" lastClr="000000"/>
                </a:solidFill>
                <a:latin typeface="Arial"/>
                <a:cs typeface="Arial"/>
              </a:rPr>
              <a:t> Hamburger </a:t>
            </a:r>
            <a:r>
              <a:rPr sz="818" kern="0" dirty="0">
                <a:solidFill>
                  <a:sysClr val="windowText" lastClr="000000"/>
                </a:solidFill>
                <a:latin typeface="Arial"/>
                <a:cs typeface="Arial"/>
              </a:rPr>
              <a:t>menu,</a:t>
            </a:r>
            <a:r>
              <a:rPr sz="818" kern="0" spc="-14" dirty="0">
                <a:solidFill>
                  <a:sysClr val="windowText" lastClr="000000"/>
                </a:solidFill>
                <a:latin typeface="Arial"/>
                <a:cs typeface="Arial"/>
              </a:rPr>
              <a:t> </a:t>
            </a:r>
            <a:r>
              <a:rPr sz="818" kern="0" dirty="0">
                <a:solidFill>
                  <a:sysClr val="windowText" lastClr="000000"/>
                </a:solidFill>
                <a:latin typeface="Arial"/>
                <a:cs typeface="Arial"/>
              </a:rPr>
              <a:t>and</a:t>
            </a:r>
            <a:r>
              <a:rPr sz="818" kern="0" spc="-7" dirty="0">
                <a:solidFill>
                  <a:sysClr val="windowText" lastClr="000000"/>
                </a:solidFill>
                <a:latin typeface="Arial"/>
                <a:cs typeface="Arial"/>
              </a:rPr>
              <a:t> </a:t>
            </a:r>
            <a:r>
              <a:rPr sz="818" kern="0" dirty="0">
                <a:solidFill>
                  <a:sysClr val="windowText" lastClr="000000"/>
                </a:solidFill>
                <a:latin typeface="Arial"/>
                <a:cs typeface="Arial"/>
              </a:rPr>
              <a:t>most</a:t>
            </a:r>
            <a:r>
              <a:rPr sz="818" kern="0" spc="-7" dirty="0">
                <a:solidFill>
                  <a:sysClr val="windowText" lastClr="000000"/>
                </a:solidFill>
                <a:latin typeface="Arial"/>
                <a:cs typeface="Arial"/>
              </a:rPr>
              <a:t> importantly </a:t>
            </a:r>
            <a:r>
              <a:rPr sz="818" kern="0" dirty="0">
                <a:solidFill>
                  <a:sysClr val="windowText" lastClr="000000"/>
                </a:solidFill>
                <a:latin typeface="Arial"/>
                <a:cs typeface="Arial"/>
              </a:rPr>
              <a:t>Build to</a:t>
            </a:r>
            <a:r>
              <a:rPr sz="818" kern="0" spc="-7" dirty="0">
                <a:solidFill>
                  <a:sysClr val="windowText" lastClr="000000"/>
                </a:solidFill>
                <a:latin typeface="Arial"/>
                <a:cs typeface="Arial"/>
              </a:rPr>
              <a:t> </a:t>
            </a:r>
            <a:r>
              <a:rPr sz="818" kern="0" dirty="0">
                <a:solidFill>
                  <a:sysClr val="windowText" lastClr="000000"/>
                </a:solidFill>
                <a:latin typeface="Arial"/>
                <a:cs typeface="Arial"/>
              </a:rPr>
              <a:t>Suit</a:t>
            </a:r>
            <a:r>
              <a:rPr sz="818" kern="0" spc="-7" dirty="0">
                <a:solidFill>
                  <a:sysClr val="windowText" lastClr="000000"/>
                </a:solidFill>
                <a:latin typeface="Arial"/>
                <a:cs typeface="Arial"/>
              </a:rPr>
              <a:t> Buildings </a:t>
            </a:r>
            <a:r>
              <a:rPr sz="818" kern="0" dirty="0">
                <a:solidFill>
                  <a:sysClr val="windowText" lastClr="000000"/>
                </a:solidFill>
                <a:latin typeface="Arial"/>
                <a:cs typeface="Arial"/>
              </a:rPr>
              <a:t>including</a:t>
            </a:r>
            <a:r>
              <a:rPr sz="818" kern="0" spc="-7" dirty="0">
                <a:solidFill>
                  <a:sysClr val="windowText" lastClr="000000"/>
                </a:solidFill>
                <a:latin typeface="Arial"/>
                <a:cs typeface="Arial"/>
              </a:rPr>
              <a:t> </a:t>
            </a:r>
            <a:r>
              <a:rPr sz="818" kern="0" dirty="0">
                <a:solidFill>
                  <a:sysClr val="windowText" lastClr="000000"/>
                </a:solidFill>
                <a:latin typeface="Arial"/>
                <a:cs typeface="Arial"/>
              </a:rPr>
              <a:t>REIT</a:t>
            </a:r>
            <a:r>
              <a:rPr sz="818" kern="0" spc="-27" dirty="0">
                <a:solidFill>
                  <a:sysClr val="windowText" lastClr="000000"/>
                </a:solidFill>
                <a:latin typeface="Arial"/>
                <a:cs typeface="Arial"/>
              </a:rPr>
              <a:t> </a:t>
            </a:r>
            <a:r>
              <a:rPr sz="818" kern="0" dirty="0">
                <a:solidFill>
                  <a:sysClr val="windowText" lastClr="000000"/>
                </a:solidFill>
                <a:latin typeface="Arial"/>
                <a:cs typeface="Arial"/>
              </a:rPr>
              <a:t>&amp;</a:t>
            </a:r>
            <a:r>
              <a:rPr sz="818" kern="0" spc="-3" dirty="0">
                <a:solidFill>
                  <a:sysClr val="windowText" lastClr="000000"/>
                </a:solidFill>
                <a:latin typeface="Arial"/>
                <a:cs typeface="Arial"/>
              </a:rPr>
              <a:t> </a:t>
            </a:r>
            <a:r>
              <a:rPr sz="818" kern="0" spc="-14" dirty="0">
                <a:solidFill>
                  <a:sysClr val="windowText" lastClr="000000"/>
                </a:solidFill>
                <a:latin typeface="Arial"/>
                <a:cs typeface="Arial"/>
              </a:rPr>
              <a:t>mREIT </a:t>
            </a:r>
            <a:r>
              <a:rPr sz="818" kern="0" dirty="0">
                <a:solidFill>
                  <a:sysClr val="windowText" lastClr="000000"/>
                </a:solidFill>
                <a:latin typeface="Arial"/>
                <a:cs typeface="Arial"/>
              </a:rPr>
              <a:t>investment</a:t>
            </a:r>
            <a:r>
              <a:rPr sz="818" kern="0" spc="-17" dirty="0">
                <a:solidFill>
                  <a:sysClr val="windowText" lastClr="000000"/>
                </a:solidFill>
                <a:latin typeface="Arial"/>
                <a:cs typeface="Arial"/>
              </a:rPr>
              <a:t> </a:t>
            </a:r>
            <a:r>
              <a:rPr sz="818" kern="0" dirty="0">
                <a:solidFill>
                  <a:sysClr val="windowText" lastClr="000000"/>
                </a:solidFill>
                <a:latin typeface="Arial"/>
                <a:cs typeface="Arial"/>
              </a:rPr>
              <a:t>and</a:t>
            </a:r>
            <a:r>
              <a:rPr sz="818" kern="0" spc="-3" dirty="0">
                <a:solidFill>
                  <a:sysClr val="windowText" lastClr="000000"/>
                </a:solidFill>
                <a:latin typeface="Arial"/>
                <a:cs typeface="Arial"/>
              </a:rPr>
              <a:t> </a:t>
            </a:r>
            <a:r>
              <a:rPr sz="818" kern="0" spc="-14" dirty="0">
                <a:solidFill>
                  <a:sysClr val="windowText" lastClr="000000"/>
                </a:solidFill>
                <a:latin typeface="Arial"/>
                <a:cs typeface="Arial"/>
              </a:rPr>
              <a:t>1031 </a:t>
            </a:r>
            <a:r>
              <a:rPr sz="818" kern="0" dirty="0">
                <a:solidFill>
                  <a:sysClr val="windowText" lastClr="000000"/>
                </a:solidFill>
                <a:latin typeface="Arial"/>
                <a:cs typeface="Arial"/>
              </a:rPr>
              <a:t>exchange</a:t>
            </a:r>
            <a:r>
              <a:rPr sz="818" kern="0" spc="-10" dirty="0">
                <a:solidFill>
                  <a:sysClr val="windowText" lastClr="000000"/>
                </a:solidFill>
                <a:latin typeface="Arial"/>
                <a:cs typeface="Arial"/>
              </a:rPr>
              <a:t> </a:t>
            </a:r>
            <a:r>
              <a:rPr sz="818" kern="0" dirty="0">
                <a:solidFill>
                  <a:sysClr val="windowText" lastClr="000000"/>
                </a:solidFill>
                <a:latin typeface="Arial"/>
                <a:cs typeface="Arial"/>
              </a:rPr>
              <a:t>nationally</a:t>
            </a:r>
            <a:r>
              <a:rPr sz="818" kern="0" spc="-14" dirty="0">
                <a:solidFill>
                  <a:sysClr val="windowText" lastClr="000000"/>
                </a:solidFill>
                <a:latin typeface="Arial"/>
                <a:cs typeface="Arial"/>
              </a:rPr>
              <a:t> </a:t>
            </a:r>
            <a:r>
              <a:rPr sz="818" kern="0" spc="-17" dirty="0">
                <a:solidFill>
                  <a:sysClr val="windowText" lastClr="000000"/>
                </a:solidFill>
                <a:latin typeface="Arial"/>
                <a:cs typeface="Arial"/>
              </a:rPr>
              <a:t>and </a:t>
            </a:r>
            <a:r>
              <a:rPr sz="818" kern="0" spc="-7" dirty="0">
                <a:solidFill>
                  <a:sysClr val="windowText" lastClr="000000"/>
                </a:solidFill>
                <a:latin typeface="Arial"/>
                <a:cs typeface="Arial"/>
              </a:rPr>
              <a:t>globally.</a:t>
            </a:r>
            <a:endParaRPr sz="818" kern="0" dirty="0">
              <a:solidFill>
                <a:sysClr val="windowText" lastClr="000000"/>
              </a:solidFill>
              <a:latin typeface="Arial"/>
              <a:cs typeface="Arial"/>
            </a:endParaRPr>
          </a:p>
        </p:txBody>
      </p:sp>
      <p:sp>
        <p:nvSpPr>
          <p:cNvPr id="26" name="object 26"/>
          <p:cNvSpPr/>
          <p:nvPr/>
        </p:nvSpPr>
        <p:spPr>
          <a:xfrm>
            <a:off x="3654137" y="207817"/>
            <a:ext cx="4883727" cy="6442364"/>
          </a:xfrm>
          <a:custGeom>
            <a:avLst/>
            <a:gdLst/>
            <a:ahLst/>
            <a:cxnLst/>
            <a:rect l="l" t="t" r="r" b="b"/>
            <a:pathLst>
              <a:path w="7162800" h="9448800">
                <a:moveTo>
                  <a:pt x="7162800" y="0"/>
                </a:moveTo>
                <a:lnTo>
                  <a:pt x="7086600" y="0"/>
                </a:lnTo>
                <a:lnTo>
                  <a:pt x="7086600" y="76200"/>
                </a:lnTo>
                <a:lnTo>
                  <a:pt x="7086600" y="9372600"/>
                </a:lnTo>
                <a:lnTo>
                  <a:pt x="76200" y="9372600"/>
                </a:lnTo>
                <a:lnTo>
                  <a:pt x="76200" y="76200"/>
                </a:lnTo>
                <a:lnTo>
                  <a:pt x="7086600" y="76200"/>
                </a:lnTo>
                <a:lnTo>
                  <a:pt x="7086600" y="0"/>
                </a:lnTo>
                <a:lnTo>
                  <a:pt x="76200" y="0"/>
                </a:lnTo>
                <a:lnTo>
                  <a:pt x="0" y="0"/>
                </a:lnTo>
                <a:lnTo>
                  <a:pt x="0" y="76200"/>
                </a:lnTo>
                <a:lnTo>
                  <a:pt x="0" y="9372600"/>
                </a:lnTo>
                <a:lnTo>
                  <a:pt x="0" y="9448800"/>
                </a:lnTo>
                <a:lnTo>
                  <a:pt x="76200" y="9448800"/>
                </a:lnTo>
                <a:lnTo>
                  <a:pt x="7086600" y="9448800"/>
                </a:lnTo>
                <a:lnTo>
                  <a:pt x="7162800" y="9448800"/>
                </a:lnTo>
                <a:lnTo>
                  <a:pt x="7162800" y="9372600"/>
                </a:lnTo>
                <a:lnTo>
                  <a:pt x="7162800" y="76200"/>
                </a:lnTo>
                <a:lnTo>
                  <a:pt x="7162800" y="0"/>
                </a:lnTo>
                <a:close/>
              </a:path>
            </a:pathLst>
          </a:custGeom>
          <a:solidFill>
            <a:srgbClr val="00AF50"/>
          </a:solidFill>
        </p:spPr>
        <p:txBody>
          <a:bodyPr wrap="square" lIns="0" tIns="0" rIns="0" bIns="0" rtlCol="0"/>
          <a:lstStyle/>
          <a:p>
            <a:pPr defTabSz="623438"/>
            <a:endParaRPr sz="1227" kern="0" dirty="0">
              <a:solidFill>
                <a:sysClr val="windowText" lastClr="000000"/>
              </a:solidFill>
            </a:endParaRPr>
          </a:p>
        </p:txBody>
      </p:sp>
      <p:sp>
        <p:nvSpPr>
          <p:cNvPr id="27" name="Rectangle: Rounded Corners 26">
            <a:extLst>
              <a:ext uri="{FF2B5EF4-FFF2-40B4-BE49-F238E27FC236}">
                <a16:creationId xmlns:a16="http://schemas.microsoft.com/office/drawing/2014/main" id="{3F3E3468-9646-9F93-F7A6-F2DF0A389320}"/>
              </a:ext>
            </a:extLst>
          </p:cNvPr>
          <p:cNvSpPr/>
          <p:nvPr/>
        </p:nvSpPr>
        <p:spPr>
          <a:xfrm>
            <a:off x="3909315" y="1189600"/>
            <a:ext cx="4191000" cy="389659"/>
          </a:xfrm>
          <a:prstGeom prst="roundRect">
            <a:avLst/>
          </a:prstGeom>
          <a:solidFill>
            <a:srgbClr val="FF0000"/>
          </a:solidFill>
          <a:ln w="12700" cap="flat" cmpd="sng" algn="ctr">
            <a:solidFill>
              <a:srgbClr val="B22600"/>
            </a:solidFill>
            <a:prstDash val="solid"/>
            <a:miter lim="800000"/>
          </a:ln>
          <a:effectLst/>
        </p:spPr>
        <p:txBody>
          <a:bodyPr rot="0" spcFirstLastPara="0" vert="horz" wrap="square" lIns="62345" tIns="31173" rIns="62345" bIns="31173" numCol="1" spcCol="0" rtlCol="0" fromWordArt="0" anchor="ctr" anchorCtr="0" forceAA="0" compatLnSpc="1">
            <a:prstTxWarp prst="textNoShape">
              <a:avLst/>
            </a:prstTxWarp>
            <a:noAutofit/>
          </a:bodyPr>
          <a:lstStyle/>
          <a:p>
            <a:pPr algn="ctr" defTabSz="623438">
              <a:spcAft>
                <a:spcPts val="545"/>
              </a:spcAft>
              <a:defRPr/>
            </a:pPr>
            <a:r>
              <a:rPr lang="en-US" sz="818" kern="100" dirty="0">
                <a:solidFill>
                  <a:srgbClr val="FFFFFF"/>
                </a:solidFill>
                <a:latin typeface="Arial" panose="020B0604020202020204"/>
                <a:ea typeface="SimHei" panose="02010609060101010101" pitchFamily="49" charset="-122"/>
                <a:cs typeface="Times New Roman" panose="02020603050405020304" pitchFamily="18" charset="0"/>
              </a:rPr>
              <a:t>“This Product-Service Futures is in Progress Under Development”</a:t>
            </a:r>
          </a:p>
          <a:p>
            <a:pPr algn="ctr" defTabSz="623438">
              <a:defRPr/>
            </a:pPr>
            <a:r>
              <a:rPr lang="en-US" sz="818" kern="100" dirty="0">
                <a:solidFill>
                  <a:srgbClr val="FFFFFF"/>
                </a:solidFill>
                <a:latin typeface="Arial" panose="020B0604020202020204"/>
                <a:ea typeface="SimHei" panose="02010609060101010101" pitchFamily="49" charset="-122"/>
                <a:cs typeface="Times New Roman" panose="02020603050405020304" pitchFamily="18" charset="0"/>
              </a:rPr>
              <a:t>Above quote be placed on every product-Service page-Panel that is not completed. </a:t>
            </a:r>
          </a:p>
        </p:txBody>
      </p:sp>
      <p:sp>
        <p:nvSpPr>
          <p:cNvPr id="28" name="Text Box 1">
            <a:extLst>
              <a:ext uri="{FF2B5EF4-FFF2-40B4-BE49-F238E27FC236}">
                <a16:creationId xmlns:a16="http://schemas.microsoft.com/office/drawing/2014/main" id="{F34FE68E-61CB-C053-1905-6AFC378273C9}"/>
              </a:ext>
            </a:extLst>
          </p:cNvPr>
          <p:cNvSpPr txBox="1"/>
          <p:nvPr/>
        </p:nvSpPr>
        <p:spPr>
          <a:xfrm>
            <a:off x="3933034" y="1619850"/>
            <a:ext cx="4208318" cy="1735801"/>
          </a:xfrm>
          <a:prstGeom prst="rect">
            <a:avLst/>
          </a:prstGeom>
          <a:solidFill>
            <a:srgbClr val="FF0000"/>
          </a:solidFill>
          <a:ln w="12700" cap="flat" cmpd="sng" algn="ctr">
            <a:solidFill>
              <a:srgbClr val="E84C22"/>
            </a:solidFill>
            <a:prstDash val="solid"/>
            <a:miter lim="800000"/>
          </a:ln>
          <a:effectLst/>
        </p:spPr>
        <p:txBody>
          <a:bodyPr rot="0" spcFirstLastPara="0" vert="horz" wrap="square" lIns="62345" tIns="31173" rIns="62345" bIns="31173" numCol="1" spcCol="0" rtlCol="0" fromWordArt="0" anchor="t" anchorCtr="0" forceAA="0" compatLnSpc="1">
            <a:prstTxWarp prst="textNoShape">
              <a:avLst/>
            </a:prstTxWarp>
            <a:noAutofit/>
          </a:bodyPr>
          <a:lstStyle/>
          <a:p>
            <a:pPr defTabSz="623438">
              <a:lnSpc>
                <a:spcPct val="115000"/>
              </a:lnSpc>
              <a:spcAft>
                <a:spcPts val="545"/>
              </a:spcAft>
              <a:defRPr/>
            </a:pPr>
            <a:r>
              <a:rPr lang="en-US" sz="818" kern="100" dirty="0">
                <a:solidFill>
                  <a:srgbClr val="FFFFFF"/>
                </a:solidFill>
                <a:latin typeface="Arial" panose="020B0604020202020204"/>
                <a:ea typeface="SimHei" panose="02010609060101010101" pitchFamily="49" charset="-122"/>
                <a:cs typeface="Times New Roman" panose="02020603050405020304" pitchFamily="18" charset="0"/>
              </a:rPr>
              <a:t>All of E-commerce Products and Services Pages-Panels Information may be as on this page and the following second page designed by IT person in much better presentation to fit all devices including as perfect “Post Card.”</a:t>
            </a:r>
          </a:p>
          <a:p>
            <a:pPr defTabSz="623438">
              <a:lnSpc>
                <a:spcPct val="115000"/>
              </a:lnSpc>
              <a:spcAft>
                <a:spcPts val="545"/>
              </a:spcAft>
              <a:defRPr/>
            </a:pPr>
            <a:r>
              <a:rPr lang="en-US" sz="818" kern="100" dirty="0">
                <a:solidFill>
                  <a:srgbClr val="FFFFFF"/>
                </a:solidFill>
                <a:latin typeface="Arial" panose="020B0604020202020204"/>
                <a:ea typeface="SimHei" panose="02010609060101010101" pitchFamily="49" charset="-122"/>
                <a:cs typeface="Times New Roman" panose="02020603050405020304" pitchFamily="18" charset="0"/>
              </a:rPr>
              <a:t>The boxes with white background illustrations will include other hyperlinks functionalities to additional information and or placing the product-Service order in the Cart.</a:t>
            </a:r>
          </a:p>
          <a:p>
            <a:pPr defTabSz="623438">
              <a:lnSpc>
                <a:spcPct val="115000"/>
              </a:lnSpc>
              <a:spcAft>
                <a:spcPts val="545"/>
              </a:spcAft>
              <a:defRPr/>
            </a:pPr>
            <a:endParaRPr lang="en-US" sz="818" kern="100" dirty="0">
              <a:solidFill>
                <a:srgbClr val="FFFFFF"/>
              </a:solidFill>
              <a:latin typeface="Arial" panose="020B0604020202020204"/>
              <a:ea typeface="SimHei" panose="02010609060101010101" pitchFamily="49" charset="-122"/>
              <a:cs typeface="Times New Roman" panose="02020603050405020304" pitchFamily="18" charset="0"/>
            </a:endParaRPr>
          </a:p>
        </p:txBody>
      </p:sp>
      <p:sp>
        <p:nvSpPr>
          <p:cNvPr id="29" name="Decagon 28">
            <a:extLst>
              <a:ext uri="{FF2B5EF4-FFF2-40B4-BE49-F238E27FC236}">
                <a16:creationId xmlns:a16="http://schemas.microsoft.com/office/drawing/2014/main" id="{3C2078B0-854D-0202-0BCB-64ADB132C396}"/>
              </a:ext>
            </a:extLst>
          </p:cNvPr>
          <p:cNvSpPr/>
          <p:nvPr/>
        </p:nvSpPr>
        <p:spPr>
          <a:xfrm>
            <a:off x="5808080" y="2454615"/>
            <a:ext cx="571500" cy="541193"/>
          </a:xfrm>
          <a:prstGeom prst="decagon">
            <a:avLst/>
          </a:prstGeom>
          <a:solidFill>
            <a:srgbClr val="FFFFFF"/>
          </a:solidFill>
          <a:ln w="12700" cap="flat" cmpd="sng" algn="ctr">
            <a:solidFill>
              <a:srgbClr val="00B050"/>
            </a:solidFill>
            <a:prstDash val="solid"/>
            <a:miter lim="800000"/>
          </a:ln>
          <a:effectLst/>
        </p:spPr>
        <p:txBody>
          <a:bodyPr rot="0" spcFirstLastPara="0" vert="horz" wrap="square" lIns="62345" tIns="31173" rIns="62345" bIns="31173" numCol="1" spcCol="0" rtlCol="0" fromWordArt="0" anchor="ctr" anchorCtr="0" forceAA="0" compatLnSpc="1">
            <a:prstTxWarp prst="textNoShape">
              <a:avLst/>
            </a:prstTxWarp>
            <a:noAutofit/>
          </a:bodyPr>
          <a:lstStyle/>
          <a:p>
            <a:pPr algn="ctr" defTabSz="623438">
              <a:lnSpc>
                <a:spcPct val="115000"/>
              </a:lnSpc>
              <a:spcAft>
                <a:spcPts val="545"/>
              </a:spcAft>
              <a:defRPr/>
            </a:pPr>
            <a:r>
              <a:rPr lang="en-US" sz="545" kern="100" dirty="0">
                <a:solidFill>
                  <a:srgbClr val="FF0000"/>
                </a:solidFill>
                <a:latin typeface="Arial" panose="020B0604020202020204"/>
                <a:ea typeface="SimHei" panose="02010609060101010101" pitchFamily="49" charset="-122"/>
                <a:cs typeface="Times New Roman" panose="02020603050405020304" pitchFamily="18" charset="0"/>
              </a:rPr>
              <a:t>$$$ plan pricing</a:t>
            </a:r>
            <a:endParaRPr lang="en-US" sz="818" kern="100" dirty="0">
              <a:solidFill>
                <a:srgbClr val="FF0000"/>
              </a:solidFill>
              <a:latin typeface="Arial" panose="020B0604020202020204"/>
              <a:ea typeface="SimHei" panose="02010609060101010101" pitchFamily="49" charset="-122"/>
              <a:cs typeface="Times New Roman" panose="02020603050405020304" pitchFamily="18" charset="0"/>
            </a:endParaRPr>
          </a:p>
        </p:txBody>
      </p:sp>
      <p:sp>
        <p:nvSpPr>
          <p:cNvPr id="30" name="object 18">
            <a:extLst>
              <a:ext uri="{FF2B5EF4-FFF2-40B4-BE49-F238E27FC236}">
                <a16:creationId xmlns:a16="http://schemas.microsoft.com/office/drawing/2014/main" id="{E9874ABB-49D8-E553-86FA-D8F2F9F07108}"/>
              </a:ext>
            </a:extLst>
          </p:cNvPr>
          <p:cNvSpPr txBox="1"/>
          <p:nvPr/>
        </p:nvSpPr>
        <p:spPr>
          <a:xfrm>
            <a:off x="5315037" y="3075461"/>
            <a:ext cx="1630507" cy="155597"/>
          </a:xfrm>
          <a:prstGeom prst="rect">
            <a:avLst/>
          </a:prstGeom>
          <a:solidFill>
            <a:srgbClr val="FFFFFF"/>
          </a:solidFill>
          <a:ln w="12700">
            <a:solidFill>
              <a:srgbClr val="6C6C6C"/>
            </a:solidFill>
          </a:ln>
        </p:spPr>
        <p:txBody>
          <a:bodyPr vert="horz" wrap="square" lIns="0" tIns="29441" rIns="0" bIns="0" rtlCol="0">
            <a:spAutoFit/>
          </a:bodyPr>
          <a:lstStyle/>
          <a:p>
            <a:pPr marL="430778" defTabSz="623438">
              <a:spcBef>
                <a:spcPts val="232"/>
              </a:spcBef>
            </a:pPr>
            <a:r>
              <a:rPr sz="818" kern="0" dirty="0">
                <a:solidFill>
                  <a:srgbClr val="FF0000"/>
                </a:solidFill>
                <a:latin typeface="Arial"/>
                <a:cs typeface="Arial"/>
              </a:rPr>
              <a:t>Hyperlink</a:t>
            </a:r>
            <a:r>
              <a:rPr sz="818" kern="0" spc="-10" dirty="0">
                <a:solidFill>
                  <a:srgbClr val="FF0000"/>
                </a:solidFill>
                <a:latin typeface="Arial"/>
                <a:cs typeface="Arial"/>
              </a:rPr>
              <a:t> </a:t>
            </a:r>
            <a:r>
              <a:rPr sz="818" kern="0" spc="-7" dirty="0">
                <a:solidFill>
                  <a:srgbClr val="FF0000"/>
                </a:solidFill>
                <a:latin typeface="Arial"/>
                <a:cs typeface="Arial"/>
              </a:rPr>
              <a:t>space.</a:t>
            </a:r>
            <a:endParaRPr sz="818" kern="0" dirty="0">
              <a:solidFill>
                <a:sysClr val="windowText" lastClr="000000"/>
              </a:solidFill>
              <a:latin typeface="Arial"/>
              <a:cs typeface="Arial"/>
            </a:endParaRPr>
          </a:p>
        </p:txBody>
      </p:sp>
      <p:sp>
        <p:nvSpPr>
          <p:cNvPr id="5" name="Slide Number Placeholder 4">
            <a:extLst>
              <a:ext uri="{FF2B5EF4-FFF2-40B4-BE49-F238E27FC236}">
                <a16:creationId xmlns:a16="http://schemas.microsoft.com/office/drawing/2014/main" id="{D3404896-FED4-D785-E719-9B25FCA6EB61}"/>
              </a:ext>
            </a:extLst>
          </p:cNvPr>
          <p:cNvSpPr>
            <a:spLocks noGrp="1"/>
          </p:cNvSpPr>
          <p:nvPr>
            <p:ph type="sldNum" sz="quarter" idx="7"/>
          </p:nvPr>
        </p:nvSpPr>
        <p:spPr/>
        <p:txBody>
          <a:bodyPr/>
          <a:lstStyle/>
          <a:p>
            <a:fld id="{B6F15528-21DE-4FAA-801E-634DDDAF4B2B}"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rock island with a boat in the water&#10;&#10;Description automatically generated with medium confidence">
            <a:extLst>
              <a:ext uri="{FF2B5EF4-FFF2-40B4-BE49-F238E27FC236}">
                <a16:creationId xmlns:a16="http://schemas.microsoft.com/office/drawing/2014/main" id="{34B7F7DB-1CC9-35A2-710C-796866E4AE29}"/>
              </a:ext>
            </a:extLst>
          </p:cNvPr>
          <p:cNvPicPr>
            <a:picLocks noChangeAspect="1"/>
          </p:cNvPicPr>
          <p:nvPr/>
        </p:nvPicPr>
        <p:blipFill rotWithShape="1">
          <a:blip r:embed="rId4">
            <a:extLst>
              <a:ext uri="{28A0092B-C50C-407E-A947-70E740481C1C}">
                <a14:useLocalDpi xmlns:a14="http://schemas.microsoft.com/office/drawing/2010/main" val="0"/>
              </a:ext>
            </a:extLst>
          </a:blip>
          <a:srcRect r="-2" b="10761"/>
          <a:stretch/>
        </p:blipFill>
        <p:spPr>
          <a:xfrm>
            <a:off x="-6588" y="10"/>
            <a:ext cx="12198588" cy="6857990"/>
          </a:xfrm>
          <a:prstGeom prst="rect">
            <a:avLst/>
          </a:prstGeom>
        </p:spPr>
      </p:pic>
      <p:sp>
        <p:nvSpPr>
          <p:cNvPr id="2" name="Slide Number Placeholder 1">
            <a:extLst>
              <a:ext uri="{FF2B5EF4-FFF2-40B4-BE49-F238E27FC236}">
                <a16:creationId xmlns:a16="http://schemas.microsoft.com/office/drawing/2014/main" id="{2BD5AF65-EB9E-B4DC-8A48-CFC5D7F79441}"/>
              </a:ext>
            </a:extLst>
          </p:cNvPr>
          <p:cNvSpPr>
            <a:spLocks noGrp="1"/>
          </p:cNvSpPr>
          <p:nvPr>
            <p:ph type="sldNum" sz="quarter" idx="12"/>
          </p:nvPr>
        </p:nvSpPr>
        <p:spPr/>
        <p:txBody>
          <a:bodyPr/>
          <a:lstStyle/>
          <a:p>
            <a:fld id="{A0E708CF-54B9-4205-9AEB-4BDF8E20C902}" type="slidenum">
              <a:rPr lang="en-US" smtClean="0"/>
              <a:t>2</a:t>
            </a:fld>
            <a:endParaRPr lang="en-US" dirty="0"/>
          </a:p>
        </p:txBody>
      </p:sp>
    </p:spTree>
    <p:extLst>
      <p:ext uri="{BB962C8B-B14F-4D97-AF65-F5344CB8AC3E}">
        <p14:creationId xmlns:p14="http://schemas.microsoft.com/office/powerpoint/2010/main" val="3992948936"/>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05251" y="296834"/>
            <a:ext cx="606569" cy="134612"/>
          </a:xfrm>
          <a:prstGeom prst="rect">
            <a:avLst/>
          </a:prstGeom>
        </p:spPr>
        <p:txBody>
          <a:bodyPr vert="horz" wrap="square" lIns="0" tIns="8659" rIns="0" bIns="0" rtlCol="0">
            <a:spAutoFit/>
          </a:bodyPr>
          <a:lstStyle/>
          <a:p>
            <a:pPr marL="8659" defTabSz="623438">
              <a:spcBef>
                <a:spcPts val="68"/>
              </a:spcBef>
            </a:pPr>
            <a:r>
              <a:rPr sz="818" kern="0" dirty="0">
                <a:solidFill>
                  <a:sysClr val="windowText" lastClr="000000"/>
                </a:solidFill>
                <a:latin typeface="Arial"/>
                <a:cs typeface="Arial"/>
              </a:rPr>
              <a:t>Page</a:t>
            </a:r>
            <a:r>
              <a:rPr sz="818" kern="0" spc="-7" dirty="0">
                <a:solidFill>
                  <a:sysClr val="windowText" lastClr="000000"/>
                </a:solidFill>
                <a:latin typeface="Arial"/>
                <a:cs typeface="Arial"/>
              </a:rPr>
              <a:t> </a:t>
            </a:r>
            <a:r>
              <a:rPr sz="818" b="1" kern="0" dirty="0">
                <a:solidFill>
                  <a:sysClr val="windowText" lastClr="000000"/>
                </a:solidFill>
                <a:latin typeface="Arial"/>
                <a:cs typeface="Arial"/>
              </a:rPr>
              <a:t>3</a:t>
            </a:r>
            <a:r>
              <a:rPr sz="818" b="1" kern="0" spc="-3" dirty="0">
                <a:solidFill>
                  <a:sysClr val="windowText" lastClr="000000"/>
                </a:solidFill>
                <a:latin typeface="Arial"/>
                <a:cs typeface="Arial"/>
              </a:rPr>
              <a:t> </a:t>
            </a:r>
            <a:r>
              <a:rPr sz="818" kern="0" dirty="0">
                <a:solidFill>
                  <a:sysClr val="windowText" lastClr="000000"/>
                </a:solidFill>
                <a:latin typeface="Arial"/>
                <a:cs typeface="Arial"/>
              </a:rPr>
              <a:t>of </a:t>
            </a:r>
            <a:r>
              <a:rPr sz="818" b="1" kern="0" spc="-17" dirty="0">
                <a:solidFill>
                  <a:sysClr val="windowText" lastClr="000000"/>
                </a:solidFill>
                <a:latin typeface="Arial"/>
                <a:cs typeface="Arial"/>
              </a:rPr>
              <a:t>10</a:t>
            </a:r>
            <a:endParaRPr sz="818" kern="0" dirty="0">
              <a:solidFill>
                <a:sysClr val="windowText" lastClr="000000"/>
              </a:solidFill>
              <a:latin typeface="Arial"/>
              <a:cs typeface="Arial"/>
            </a:endParaRPr>
          </a:p>
        </p:txBody>
      </p:sp>
      <p:sp>
        <p:nvSpPr>
          <p:cNvPr id="3" name="object 3"/>
          <p:cNvSpPr txBox="1"/>
          <p:nvPr/>
        </p:nvSpPr>
        <p:spPr>
          <a:xfrm>
            <a:off x="4937068" y="296834"/>
            <a:ext cx="2008476" cy="247882"/>
          </a:xfrm>
          <a:prstGeom prst="rect">
            <a:avLst/>
          </a:prstGeom>
        </p:spPr>
        <p:txBody>
          <a:bodyPr vert="horz" wrap="square" lIns="0" tIns="16885" rIns="0" bIns="0" rtlCol="0">
            <a:spAutoFit/>
          </a:bodyPr>
          <a:lstStyle/>
          <a:p>
            <a:pPr marL="309987" marR="3464" indent="-301328" defTabSz="623438">
              <a:lnSpc>
                <a:spcPts val="941"/>
              </a:lnSpc>
              <a:spcBef>
                <a:spcPts val="133"/>
              </a:spcBef>
            </a:pPr>
            <a:r>
              <a:rPr sz="818" b="1" kern="0" spc="-7" dirty="0">
                <a:solidFill>
                  <a:sysClr val="windowText" lastClr="000000"/>
                </a:solidFill>
                <a:latin typeface="Arial"/>
                <a:cs typeface="Arial"/>
              </a:rPr>
              <a:t>E-</a:t>
            </a:r>
            <a:r>
              <a:rPr sz="818" b="1" kern="0" dirty="0">
                <a:solidFill>
                  <a:sysClr val="windowText" lastClr="000000"/>
                </a:solidFill>
                <a:latin typeface="Arial"/>
                <a:cs typeface="Arial"/>
              </a:rPr>
              <a:t>COMMERCE</a:t>
            </a:r>
            <a:r>
              <a:rPr sz="818" b="1" kern="0" spc="-14" dirty="0">
                <a:solidFill>
                  <a:sysClr val="windowText" lastClr="000000"/>
                </a:solidFill>
                <a:latin typeface="Arial"/>
                <a:cs typeface="Arial"/>
              </a:rPr>
              <a:t> </a:t>
            </a:r>
            <a:r>
              <a:rPr sz="818" b="1" kern="0" dirty="0">
                <a:solidFill>
                  <a:sysClr val="windowText" lastClr="000000"/>
                </a:solidFill>
                <a:latin typeface="Arial"/>
                <a:cs typeface="Arial"/>
              </a:rPr>
              <a:t>PRODUCTS</a:t>
            </a:r>
            <a:r>
              <a:rPr sz="818" b="1" kern="0" spc="-14" dirty="0">
                <a:solidFill>
                  <a:sysClr val="windowText" lastClr="000000"/>
                </a:solidFill>
                <a:latin typeface="Arial"/>
                <a:cs typeface="Arial"/>
              </a:rPr>
              <a:t> </a:t>
            </a:r>
            <a:r>
              <a:rPr sz="818" b="1" kern="0" dirty="0">
                <a:solidFill>
                  <a:sysClr val="windowText" lastClr="000000"/>
                </a:solidFill>
                <a:latin typeface="Arial"/>
                <a:cs typeface="Arial"/>
              </a:rPr>
              <a:t>&amp;</a:t>
            </a:r>
            <a:r>
              <a:rPr sz="818" b="1" kern="0" spc="-14" dirty="0">
                <a:solidFill>
                  <a:sysClr val="windowText" lastClr="000000"/>
                </a:solidFill>
                <a:latin typeface="Arial"/>
                <a:cs typeface="Arial"/>
              </a:rPr>
              <a:t> </a:t>
            </a:r>
            <a:r>
              <a:rPr sz="818" b="1" kern="0" spc="-7" dirty="0">
                <a:solidFill>
                  <a:sysClr val="windowText" lastClr="000000"/>
                </a:solidFill>
                <a:latin typeface="Arial"/>
                <a:cs typeface="Arial"/>
              </a:rPr>
              <a:t>SERVICES </a:t>
            </a:r>
            <a:r>
              <a:rPr sz="818" b="1" kern="0" dirty="0">
                <a:solidFill>
                  <a:sysClr val="windowText" lastClr="000000"/>
                </a:solidFill>
                <a:latin typeface="Arial"/>
                <a:cs typeface="Arial"/>
              </a:rPr>
              <a:t>C/E</a:t>
            </a:r>
            <a:r>
              <a:rPr sz="818" b="1" kern="0" spc="37" dirty="0">
                <a:solidFill>
                  <a:sysClr val="windowText" lastClr="000000"/>
                </a:solidFill>
                <a:latin typeface="Arial"/>
                <a:cs typeface="Arial"/>
              </a:rPr>
              <a:t> </a:t>
            </a:r>
            <a:r>
              <a:rPr sz="818" b="1" kern="0" spc="-7" dirty="0">
                <a:solidFill>
                  <a:sysClr val="windowText" lastClr="000000"/>
                </a:solidFill>
                <a:latin typeface="Arial"/>
                <a:cs typeface="Arial"/>
              </a:rPr>
              <a:t>COURSES-eBOOKLETS</a:t>
            </a:r>
            <a:endParaRPr sz="818" kern="0" dirty="0">
              <a:solidFill>
                <a:sysClr val="windowText" lastClr="000000"/>
              </a:solidFill>
              <a:latin typeface="Arial"/>
              <a:cs typeface="Arial"/>
            </a:endParaRPr>
          </a:p>
        </p:txBody>
      </p:sp>
      <p:pic>
        <p:nvPicPr>
          <p:cNvPr id="4" name="object 4"/>
          <p:cNvPicPr/>
          <p:nvPr/>
        </p:nvPicPr>
        <p:blipFill>
          <a:blip r:embed="rId3" cstate="print"/>
          <a:stretch>
            <a:fillRect/>
          </a:stretch>
        </p:blipFill>
        <p:spPr>
          <a:xfrm>
            <a:off x="5206279" y="623455"/>
            <a:ext cx="1775113" cy="428624"/>
          </a:xfrm>
          <a:prstGeom prst="rect">
            <a:avLst/>
          </a:prstGeom>
        </p:spPr>
      </p:pic>
      <p:grpSp>
        <p:nvGrpSpPr>
          <p:cNvPr id="5" name="object 5"/>
          <p:cNvGrpSpPr/>
          <p:nvPr/>
        </p:nvGrpSpPr>
        <p:grpSpPr>
          <a:xfrm>
            <a:off x="3913910" y="1140272"/>
            <a:ext cx="3826019" cy="913967"/>
            <a:chOff x="685800" y="1672399"/>
            <a:chExt cx="5611495" cy="1340485"/>
          </a:xfrm>
        </p:grpSpPr>
        <p:pic>
          <p:nvPicPr>
            <p:cNvPr id="6" name="object 6"/>
            <p:cNvPicPr/>
            <p:nvPr/>
          </p:nvPicPr>
          <p:blipFill>
            <a:blip r:embed="rId4" cstate="print"/>
            <a:stretch>
              <a:fillRect/>
            </a:stretch>
          </p:blipFill>
          <p:spPr>
            <a:xfrm>
              <a:off x="685800" y="1755584"/>
              <a:ext cx="2789631" cy="1251582"/>
            </a:xfrm>
            <a:prstGeom prst="rect">
              <a:avLst/>
            </a:prstGeom>
          </p:spPr>
        </p:pic>
        <p:pic>
          <p:nvPicPr>
            <p:cNvPr id="7" name="object 7"/>
            <p:cNvPicPr/>
            <p:nvPr/>
          </p:nvPicPr>
          <p:blipFill>
            <a:blip r:embed="rId5" cstate="print"/>
            <a:stretch>
              <a:fillRect/>
            </a:stretch>
          </p:blipFill>
          <p:spPr>
            <a:xfrm>
              <a:off x="3518967" y="1672399"/>
              <a:ext cx="2778124" cy="1340434"/>
            </a:xfrm>
            <a:prstGeom prst="rect">
              <a:avLst/>
            </a:prstGeom>
          </p:spPr>
        </p:pic>
      </p:grpSp>
      <p:pic>
        <p:nvPicPr>
          <p:cNvPr id="8" name="object 8"/>
          <p:cNvPicPr/>
          <p:nvPr/>
        </p:nvPicPr>
        <p:blipFill>
          <a:blip r:embed="rId6" cstate="print"/>
          <a:stretch>
            <a:fillRect/>
          </a:stretch>
        </p:blipFill>
        <p:spPr>
          <a:xfrm>
            <a:off x="4182569" y="2147148"/>
            <a:ext cx="3742189" cy="1660841"/>
          </a:xfrm>
          <a:prstGeom prst="rect">
            <a:avLst/>
          </a:prstGeom>
        </p:spPr>
      </p:pic>
      <p:grpSp>
        <p:nvGrpSpPr>
          <p:cNvPr id="9" name="object 9"/>
          <p:cNvGrpSpPr/>
          <p:nvPr/>
        </p:nvGrpSpPr>
        <p:grpSpPr>
          <a:xfrm>
            <a:off x="3913910" y="3910488"/>
            <a:ext cx="4017385" cy="1013114"/>
            <a:chOff x="685800" y="5735383"/>
            <a:chExt cx="5892165" cy="1485900"/>
          </a:xfrm>
        </p:grpSpPr>
        <p:pic>
          <p:nvPicPr>
            <p:cNvPr id="10" name="object 10"/>
            <p:cNvPicPr/>
            <p:nvPr/>
          </p:nvPicPr>
          <p:blipFill>
            <a:blip r:embed="rId7" cstate="print"/>
            <a:stretch>
              <a:fillRect/>
            </a:stretch>
          </p:blipFill>
          <p:spPr>
            <a:xfrm>
              <a:off x="685800" y="5735383"/>
              <a:ext cx="2787862" cy="1481448"/>
            </a:xfrm>
            <a:prstGeom prst="rect">
              <a:avLst/>
            </a:prstGeom>
          </p:spPr>
        </p:pic>
        <p:pic>
          <p:nvPicPr>
            <p:cNvPr id="11" name="object 11"/>
            <p:cNvPicPr/>
            <p:nvPr/>
          </p:nvPicPr>
          <p:blipFill>
            <a:blip r:embed="rId8" cstate="print"/>
            <a:stretch>
              <a:fillRect/>
            </a:stretch>
          </p:blipFill>
          <p:spPr>
            <a:xfrm>
              <a:off x="3516426" y="5765228"/>
              <a:ext cx="3061303" cy="1456048"/>
            </a:xfrm>
            <a:prstGeom prst="rect">
              <a:avLst/>
            </a:prstGeom>
          </p:spPr>
        </p:pic>
      </p:grpSp>
      <p:pic>
        <p:nvPicPr>
          <p:cNvPr id="12" name="object 12"/>
          <p:cNvPicPr/>
          <p:nvPr/>
        </p:nvPicPr>
        <p:blipFill>
          <a:blip r:embed="rId9" cstate="print"/>
          <a:stretch>
            <a:fillRect/>
          </a:stretch>
        </p:blipFill>
        <p:spPr>
          <a:xfrm>
            <a:off x="4919230" y="5011789"/>
            <a:ext cx="2353540" cy="1134339"/>
          </a:xfrm>
          <a:prstGeom prst="rect">
            <a:avLst/>
          </a:prstGeom>
        </p:spPr>
      </p:pic>
      <p:sp>
        <p:nvSpPr>
          <p:cNvPr id="13" name="object 13"/>
          <p:cNvSpPr/>
          <p:nvPr/>
        </p:nvSpPr>
        <p:spPr>
          <a:xfrm>
            <a:off x="3654137" y="207817"/>
            <a:ext cx="4883727" cy="6442364"/>
          </a:xfrm>
          <a:custGeom>
            <a:avLst/>
            <a:gdLst/>
            <a:ahLst/>
            <a:cxnLst/>
            <a:rect l="l" t="t" r="r" b="b"/>
            <a:pathLst>
              <a:path w="7162800" h="9448800">
                <a:moveTo>
                  <a:pt x="7162800" y="0"/>
                </a:moveTo>
                <a:lnTo>
                  <a:pt x="7086600" y="0"/>
                </a:lnTo>
                <a:lnTo>
                  <a:pt x="7086600" y="76200"/>
                </a:lnTo>
                <a:lnTo>
                  <a:pt x="7086600" y="9372600"/>
                </a:lnTo>
                <a:lnTo>
                  <a:pt x="76200" y="9372600"/>
                </a:lnTo>
                <a:lnTo>
                  <a:pt x="76200" y="76200"/>
                </a:lnTo>
                <a:lnTo>
                  <a:pt x="7086600" y="76200"/>
                </a:lnTo>
                <a:lnTo>
                  <a:pt x="7086600" y="0"/>
                </a:lnTo>
                <a:lnTo>
                  <a:pt x="76200" y="0"/>
                </a:lnTo>
                <a:lnTo>
                  <a:pt x="0" y="0"/>
                </a:lnTo>
                <a:lnTo>
                  <a:pt x="0" y="76200"/>
                </a:lnTo>
                <a:lnTo>
                  <a:pt x="0" y="9372600"/>
                </a:lnTo>
                <a:lnTo>
                  <a:pt x="0" y="9448800"/>
                </a:lnTo>
                <a:lnTo>
                  <a:pt x="76200" y="9448800"/>
                </a:lnTo>
                <a:lnTo>
                  <a:pt x="7086600" y="9448800"/>
                </a:lnTo>
                <a:lnTo>
                  <a:pt x="7162800" y="9448800"/>
                </a:lnTo>
                <a:lnTo>
                  <a:pt x="7162800" y="9372600"/>
                </a:lnTo>
                <a:lnTo>
                  <a:pt x="7162800" y="76200"/>
                </a:lnTo>
                <a:lnTo>
                  <a:pt x="7162800" y="0"/>
                </a:lnTo>
                <a:close/>
              </a:path>
            </a:pathLst>
          </a:custGeom>
          <a:solidFill>
            <a:srgbClr val="00AF50"/>
          </a:solidFill>
        </p:spPr>
        <p:txBody>
          <a:bodyPr wrap="square" lIns="0" tIns="0" rIns="0" bIns="0" rtlCol="0"/>
          <a:lstStyle/>
          <a:p>
            <a:pPr defTabSz="623438"/>
            <a:endParaRPr sz="1227" kern="0" dirty="0">
              <a:solidFill>
                <a:sysClr val="windowText" lastClr="000000"/>
              </a:solidFill>
            </a:endParaRPr>
          </a:p>
        </p:txBody>
      </p:sp>
      <p:sp>
        <p:nvSpPr>
          <p:cNvPr id="14" name="Slide Number Placeholder 13">
            <a:extLst>
              <a:ext uri="{FF2B5EF4-FFF2-40B4-BE49-F238E27FC236}">
                <a16:creationId xmlns:a16="http://schemas.microsoft.com/office/drawing/2014/main" id="{F6D271FD-ECB9-B231-D592-548D39BA98FA}"/>
              </a:ext>
            </a:extLst>
          </p:cNvPr>
          <p:cNvSpPr>
            <a:spLocks noGrp="1"/>
          </p:cNvSpPr>
          <p:nvPr>
            <p:ph type="sldNum" sz="quarter" idx="7"/>
          </p:nvPr>
        </p:nvSpPr>
        <p:spPr/>
        <p:txBody>
          <a:bodyPr/>
          <a:lstStyle/>
          <a:p>
            <a:fld id="{B6F15528-21DE-4FAA-801E-634DDDAF4B2B}"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05251" y="296834"/>
            <a:ext cx="606569" cy="134612"/>
          </a:xfrm>
          <a:prstGeom prst="rect">
            <a:avLst/>
          </a:prstGeom>
        </p:spPr>
        <p:txBody>
          <a:bodyPr vert="horz" wrap="square" lIns="0" tIns="8659" rIns="0" bIns="0" rtlCol="0">
            <a:spAutoFit/>
          </a:bodyPr>
          <a:lstStyle/>
          <a:p>
            <a:pPr marL="8659" defTabSz="623438">
              <a:spcBef>
                <a:spcPts val="68"/>
              </a:spcBef>
            </a:pPr>
            <a:r>
              <a:rPr sz="818" kern="0" dirty="0">
                <a:solidFill>
                  <a:sysClr val="windowText" lastClr="000000"/>
                </a:solidFill>
                <a:latin typeface="Arial"/>
                <a:cs typeface="Arial"/>
              </a:rPr>
              <a:t>Page</a:t>
            </a:r>
            <a:r>
              <a:rPr sz="818" kern="0" spc="-7" dirty="0">
                <a:solidFill>
                  <a:sysClr val="windowText" lastClr="000000"/>
                </a:solidFill>
                <a:latin typeface="Arial"/>
                <a:cs typeface="Arial"/>
              </a:rPr>
              <a:t> </a:t>
            </a:r>
            <a:r>
              <a:rPr sz="818" b="1" kern="0" dirty="0">
                <a:solidFill>
                  <a:sysClr val="windowText" lastClr="000000"/>
                </a:solidFill>
                <a:latin typeface="Arial"/>
                <a:cs typeface="Arial"/>
              </a:rPr>
              <a:t>2</a:t>
            </a:r>
            <a:r>
              <a:rPr sz="818" b="1" kern="0" spc="-3" dirty="0">
                <a:solidFill>
                  <a:sysClr val="windowText" lastClr="000000"/>
                </a:solidFill>
                <a:latin typeface="Arial"/>
                <a:cs typeface="Arial"/>
              </a:rPr>
              <a:t> </a:t>
            </a:r>
            <a:r>
              <a:rPr sz="818" kern="0" dirty="0">
                <a:solidFill>
                  <a:sysClr val="windowText" lastClr="000000"/>
                </a:solidFill>
                <a:latin typeface="Arial"/>
                <a:cs typeface="Arial"/>
              </a:rPr>
              <a:t>of </a:t>
            </a:r>
            <a:r>
              <a:rPr sz="818" b="1" kern="0" spc="-17" dirty="0">
                <a:solidFill>
                  <a:sysClr val="windowText" lastClr="000000"/>
                </a:solidFill>
                <a:latin typeface="Arial"/>
                <a:cs typeface="Arial"/>
              </a:rPr>
              <a:t>10</a:t>
            </a:r>
            <a:endParaRPr sz="818" kern="0" dirty="0">
              <a:solidFill>
                <a:sysClr val="windowText" lastClr="000000"/>
              </a:solidFill>
              <a:latin typeface="Arial"/>
              <a:cs typeface="Arial"/>
            </a:endParaRPr>
          </a:p>
        </p:txBody>
      </p:sp>
      <p:sp>
        <p:nvSpPr>
          <p:cNvPr id="3" name="object 3"/>
          <p:cNvSpPr txBox="1"/>
          <p:nvPr/>
        </p:nvSpPr>
        <p:spPr>
          <a:xfrm>
            <a:off x="4937068" y="296834"/>
            <a:ext cx="2008476" cy="247882"/>
          </a:xfrm>
          <a:prstGeom prst="rect">
            <a:avLst/>
          </a:prstGeom>
        </p:spPr>
        <p:txBody>
          <a:bodyPr vert="horz" wrap="square" lIns="0" tIns="16885" rIns="0" bIns="0" rtlCol="0">
            <a:spAutoFit/>
          </a:bodyPr>
          <a:lstStyle/>
          <a:p>
            <a:pPr marL="309987" marR="3464" indent="-301328" defTabSz="623438">
              <a:lnSpc>
                <a:spcPts val="941"/>
              </a:lnSpc>
              <a:spcBef>
                <a:spcPts val="133"/>
              </a:spcBef>
            </a:pPr>
            <a:r>
              <a:rPr sz="818" b="1" kern="0" spc="-7" dirty="0">
                <a:solidFill>
                  <a:sysClr val="windowText" lastClr="000000"/>
                </a:solidFill>
                <a:latin typeface="Arial"/>
                <a:cs typeface="Arial"/>
              </a:rPr>
              <a:t>E-</a:t>
            </a:r>
            <a:r>
              <a:rPr sz="818" b="1" kern="0" dirty="0">
                <a:solidFill>
                  <a:sysClr val="windowText" lastClr="000000"/>
                </a:solidFill>
                <a:latin typeface="Arial"/>
                <a:cs typeface="Arial"/>
              </a:rPr>
              <a:t>COMMERCE</a:t>
            </a:r>
            <a:r>
              <a:rPr sz="818" b="1" kern="0" spc="-14" dirty="0">
                <a:solidFill>
                  <a:sysClr val="windowText" lastClr="000000"/>
                </a:solidFill>
                <a:latin typeface="Arial"/>
                <a:cs typeface="Arial"/>
              </a:rPr>
              <a:t> </a:t>
            </a:r>
            <a:r>
              <a:rPr sz="818" b="1" kern="0" dirty="0">
                <a:solidFill>
                  <a:sysClr val="windowText" lastClr="000000"/>
                </a:solidFill>
                <a:latin typeface="Arial"/>
                <a:cs typeface="Arial"/>
              </a:rPr>
              <a:t>PRODUCTS</a:t>
            </a:r>
            <a:r>
              <a:rPr sz="818" b="1" kern="0" spc="-14" dirty="0">
                <a:solidFill>
                  <a:sysClr val="windowText" lastClr="000000"/>
                </a:solidFill>
                <a:latin typeface="Arial"/>
                <a:cs typeface="Arial"/>
              </a:rPr>
              <a:t> </a:t>
            </a:r>
            <a:r>
              <a:rPr sz="818" b="1" kern="0" dirty="0">
                <a:solidFill>
                  <a:sysClr val="windowText" lastClr="000000"/>
                </a:solidFill>
                <a:latin typeface="Arial"/>
                <a:cs typeface="Arial"/>
              </a:rPr>
              <a:t>&amp;</a:t>
            </a:r>
            <a:r>
              <a:rPr sz="818" b="1" kern="0" spc="-14" dirty="0">
                <a:solidFill>
                  <a:sysClr val="windowText" lastClr="000000"/>
                </a:solidFill>
                <a:latin typeface="Arial"/>
                <a:cs typeface="Arial"/>
              </a:rPr>
              <a:t> </a:t>
            </a:r>
            <a:r>
              <a:rPr sz="818" b="1" kern="0" spc="-7" dirty="0">
                <a:solidFill>
                  <a:sysClr val="windowText" lastClr="000000"/>
                </a:solidFill>
                <a:latin typeface="Arial"/>
                <a:cs typeface="Arial"/>
              </a:rPr>
              <a:t>SERVICES </a:t>
            </a:r>
            <a:r>
              <a:rPr sz="818" b="1" kern="0" dirty="0">
                <a:solidFill>
                  <a:sysClr val="windowText" lastClr="000000"/>
                </a:solidFill>
                <a:latin typeface="Arial"/>
                <a:cs typeface="Arial"/>
              </a:rPr>
              <a:t>C/E</a:t>
            </a:r>
            <a:r>
              <a:rPr sz="818" b="1" kern="0" spc="37" dirty="0">
                <a:solidFill>
                  <a:sysClr val="windowText" lastClr="000000"/>
                </a:solidFill>
                <a:latin typeface="Arial"/>
                <a:cs typeface="Arial"/>
              </a:rPr>
              <a:t> </a:t>
            </a:r>
            <a:r>
              <a:rPr sz="818" b="1" kern="0" spc="-7" dirty="0">
                <a:solidFill>
                  <a:sysClr val="windowText" lastClr="000000"/>
                </a:solidFill>
                <a:latin typeface="Arial"/>
                <a:cs typeface="Arial"/>
              </a:rPr>
              <a:t>COURSES-eBOOKLETS</a:t>
            </a:r>
            <a:endParaRPr sz="818" kern="0" dirty="0">
              <a:solidFill>
                <a:sysClr val="windowText" lastClr="000000"/>
              </a:solidFill>
              <a:latin typeface="Arial"/>
              <a:cs typeface="Arial"/>
            </a:endParaRPr>
          </a:p>
        </p:txBody>
      </p:sp>
      <p:pic>
        <p:nvPicPr>
          <p:cNvPr id="4" name="object 4"/>
          <p:cNvPicPr/>
          <p:nvPr/>
        </p:nvPicPr>
        <p:blipFill>
          <a:blip r:embed="rId3" cstate="print"/>
          <a:stretch>
            <a:fillRect/>
          </a:stretch>
        </p:blipFill>
        <p:spPr>
          <a:xfrm>
            <a:off x="5206279" y="623455"/>
            <a:ext cx="1775113" cy="428624"/>
          </a:xfrm>
          <a:prstGeom prst="rect">
            <a:avLst/>
          </a:prstGeom>
        </p:spPr>
      </p:pic>
      <p:grpSp>
        <p:nvGrpSpPr>
          <p:cNvPr id="5" name="object 5"/>
          <p:cNvGrpSpPr/>
          <p:nvPr/>
        </p:nvGrpSpPr>
        <p:grpSpPr>
          <a:xfrm>
            <a:off x="3717348" y="1142872"/>
            <a:ext cx="4764232" cy="3969760"/>
            <a:chOff x="397511" y="1676212"/>
            <a:chExt cx="6987540" cy="5822315"/>
          </a:xfrm>
        </p:grpSpPr>
        <p:sp>
          <p:nvSpPr>
            <p:cNvPr id="6" name="object 6"/>
            <p:cNvSpPr/>
            <p:nvPr/>
          </p:nvSpPr>
          <p:spPr>
            <a:xfrm>
              <a:off x="403861" y="1689101"/>
              <a:ext cx="3477260" cy="1822450"/>
            </a:xfrm>
            <a:custGeom>
              <a:avLst/>
              <a:gdLst/>
              <a:ahLst/>
              <a:cxnLst/>
              <a:rect l="l" t="t" r="r" b="b"/>
              <a:pathLst>
                <a:path w="3477260" h="1822450">
                  <a:moveTo>
                    <a:pt x="3173514" y="0"/>
                  </a:moveTo>
                  <a:lnTo>
                    <a:pt x="303745" y="0"/>
                  </a:lnTo>
                  <a:lnTo>
                    <a:pt x="254476" y="3975"/>
                  </a:lnTo>
                  <a:lnTo>
                    <a:pt x="207738" y="15485"/>
                  </a:lnTo>
                  <a:lnTo>
                    <a:pt x="164157" y="33903"/>
                  </a:lnTo>
                  <a:lnTo>
                    <a:pt x="124357" y="58605"/>
                  </a:lnTo>
                  <a:lnTo>
                    <a:pt x="88965" y="88965"/>
                  </a:lnTo>
                  <a:lnTo>
                    <a:pt x="58605" y="124357"/>
                  </a:lnTo>
                  <a:lnTo>
                    <a:pt x="33903" y="164157"/>
                  </a:lnTo>
                  <a:lnTo>
                    <a:pt x="15485" y="207738"/>
                  </a:lnTo>
                  <a:lnTo>
                    <a:pt x="3975" y="254476"/>
                  </a:lnTo>
                  <a:lnTo>
                    <a:pt x="0" y="303745"/>
                  </a:lnTo>
                  <a:lnTo>
                    <a:pt x="0" y="1518704"/>
                  </a:lnTo>
                  <a:lnTo>
                    <a:pt x="3975" y="1567973"/>
                  </a:lnTo>
                  <a:lnTo>
                    <a:pt x="15485" y="1614711"/>
                  </a:lnTo>
                  <a:lnTo>
                    <a:pt x="33903" y="1658292"/>
                  </a:lnTo>
                  <a:lnTo>
                    <a:pt x="58605" y="1698092"/>
                  </a:lnTo>
                  <a:lnTo>
                    <a:pt x="88965" y="1733484"/>
                  </a:lnTo>
                  <a:lnTo>
                    <a:pt x="124357" y="1763844"/>
                  </a:lnTo>
                  <a:lnTo>
                    <a:pt x="164157" y="1788546"/>
                  </a:lnTo>
                  <a:lnTo>
                    <a:pt x="207738" y="1806964"/>
                  </a:lnTo>
                  <a:lnTo>
                    <a:pt x="254476" y="1818474"/>
                  </a:lnTo>
                  <a:lnTo>
                    <a:pt x="303745" y="1822450"/>
                  </a:lnTo>
                  <a:lnTo>
                    <a:pt x="3173514" y="1822450"/>
                  </a:lnTo>
                  <a:lnTo>
                    <a:pt x="3222783" y="1818474"/>
                  </a:lnTo>
                  <a:lnTo>
                    <a:pt x="3269521" y="1806964"/>
                  </a:lnTo>
                  <a:lnTo>
                    <a:pt x="3313102" y="1788546"/>
                  </a:lnTo>
                  <a:lnTo>
                    <a:pt x="3352902" y="1763844"/>
                  </a:lnTo>
                  <a:lnTo>
                    <a:pt x="3388294" y="1733484"/>
                  </a:lnTo>
                  <a:lnTo>
                    <a:pt x="3418654" y="1698092"/>
                  </a:lnTo>
                  <a:lnTo>
                    <a:pt x="3443356" y="1658292"/>
                  </a:lnTo>
                  <a:lnTo>
                    <a:pt x="3461774" y="1614711"/>
                  </a:lnTo>
                  <a:lnTo>
                    <a:pt x="3473284" y="1567973"/>
                  </a:lnTo>
                  <a:lnTo>
                    <a:pt x="3477260" y="1518704"/>
                  </a:lnTo>
                  <a:lnTo>
                    <a:pt x="3477260" y="303745"/>
                  </a:lnTo>
                  <a:lnTo>
                    <a:pt x="3473284" y="254476"/>
                  </a:lnTo>
                  <a:lnTo>
                    <a:pt x="3461774" y="207738"/>
                  </a:lnTo>
                  <a:lnTo>
                    <a:pt x="3443356" y="164157"/>
                  </a:lnTo>
                  <a:lnTo>
                    <a:pt x="3418654" y="124357"/>
                  </a:lnTo>
                  <a:lnTo>
                    <a:pt x="3388294" y="88965"/>
                  </a:lnTo>
                  <a:lnTo>
                    <a:pt x="3352902" y="58605"/>
                  </a:lnTo>
                  <a:lnTo>
                    <a:pt x="3313102" y="33903"/>
                  </a:lnTo>
                  <a:lnTo>
                    <a:pt x="3269521" y="15485"/>
                  </a:lnTo>
                  <a:lnTo>
                    <a:pt x="3222783" y="3975"/>
                  </a:lnTo>
                  <a:lnTo>
                    <a:pt x="3173514" y="0"/>
                  </a:lnTo>
                  <a:close/>
                </a:path>
              </a:pathLst>
            </a:custGeom>
            <a:solidFill>
              <a:srgbClr val="E84B21"/>
            </a:solidFill>
          </p:spPr>
          <p:txBody>
            <a:bodyPr wrap="square" lIns="0" tIns="0" rIns="0" bIns="0" rtlCol="0"/>
            <a:lstStyle/>
            <a:p>
              <a:pPr defTabSz="623438"/>
              <a:endParaRPr sz="1227" kern="0" dirty="0">
                <a:solidFill>
                  <a:sysClr val="windowText" lastClr="000000"/>
                </a:solidFill>
              </a:endParaRPr>
            </a:p>
          </p:txBody>
        </p:sp>
        <p:sp>
          <p:nvSpPr>
            <p:cNvPr id="7" name="object 7"/>
            <p:cNvSpPr/>
            <p:nvPr/>
          </p:nvSpPr>
          <p:spPr>
            <a:xfrm>
              <a:off x="403861" y="1689101"/>
              <a:ext cx="3477260" cy="1822450"/>
            </a:xfrm>
            <a:custGeom>
              <a:avLst/>
              <a:gdLst/>
              <a:ahLst/>
              <a:cxnLst/>
              <a:rect l="l" t="t" r="r" b="b"/>
              <a:pathLst>
                <a:path w="3477260" h="1822450">
                  <a:moveTo>
                    <a:pt x="0" y="303745"/>
                  </a:moveTo>
                  <a:lnTo>
                    <a:pt x="3975" y="254476"/>
                  </a:lnTo>
                  <a:lnTo>
                    <a:pt x="15485" y="207738"/>
                  </a:lnTo>
                  <a:lnTo>
                    <a:pt x="33903" y="164157"/>
                  </a:lnTo>
                  <a:lnTo>
                    <a:pt x="58605" y="124357"/>
                  </a:lnTo>
                  <a:lnTo>
                    <a:pt x="88965" y="88965"/>
                  </a:lnTo>
                  <a:lnTo>
                    <a:pt x="124357" y="58605"/>
                  </a:lnTo>
                  <a:lnTo>
                    <a:pt x="164157" y="33903"/>
                  </a:lnTo>
                  <a:lnTo>
                    <a:pt x="207738" y="15485"/>
                  </a:lnTo>
                  <a:lnTo>
                    <a:pt x="254476" y="3975"/>
                  </a:lnTo>
                  <a:lnTo>
                    <a:pt x="303745" y="0"/>
                  </a:lnTo>
                  <a:lnTo>
                    <a:pt x="3173514" y="0"/>
                  </a:lnTo>
                  <a:lnTo>
                    <a:pt x="3222783" y="3975"/>
                  </a:lnTo>
                  <a:lnTo>
                    <a:pt x="3269521" y="15485"/>
                  </a:lnTo>
                  <a:lnTo>
                    <a:pt x="3313102" y="33903"/>
                  </a:lnTo>
                  <a:lnTo>
                    <a:pt x="3352902" y="58605"/>
                  </a:lnTo>
                  <a:lnTo>
                    <a:pt x="3388294" y="88965"/>
                  </a:lnTo>
                  <a:lnTo>
                    <a:pt x="3418654" y="124357"/>
                  </a:lnTo>
                  <a:lnTo>
                    <a:pt x="3443356" y="164157"/>
                  </a:lnTo>
                  <a:lnTo>
                    <a:pt x="3461774" y="207738"/>
                  </a:lnTo>
                  <a:lnTo>
                    <a:pt x="3473284" y="254476"/>
                  </a:lnTo>
                  <a:lnTo>
                    <a:pt x="3477260" y="303745"/>
                  </a:lnTo>
                  <a:lnTo>
                    <a:pt x="3477260" y="1518704"/>
                  </a:lnTo>
                  <a:lnTo>
                    <a:pt x="3473284" y="1567973"/>
                  </a:lnTo>
                  <a:lnTo>
                    <a:pt x="3461774" y="1614711"/>
                  </a:lnTo>
                  <a:lnTo>
                    <a:pt x="3443356" y="1658292"/>
                  </a:lnTo>
                  <a:lnTo>
                    <a:pt x="3418654" y="1698092"/>
                  </a:lnTo>
                  <a:lnTo>
                    <a:pt x="3388294" y="1733484"/>
                  </a:lnTo>
                  <a:lnTo>
                    <a:pt x="3352902" y="1763844"/>
                  </a:lnTo>
                  <a:lnTo>
                    <a:pt x="3313102" y="1788546"/>
                  </a:lnTo>
                  <a:lnTo>
                    <a:pt x="3269521" y="1806964"/>
                  </a:lnTo>
                  <a:lnTo>
                    <a:pt x="3222783" y="1818474"/>
                  </a:lnTo>
                  <a:lnTo>
                    <a:pt x="3173514" y="1822450"/>
                  </a:lnTo>
                  <a:lnTo>
                    <a:pt x="303745" y="1822450"/>
                  </a:lnTo>
                  <a:lnTo>
                    <a:pt x="254476" y="1818474"/>
                  </a:lnTo>
                  <a:lnTo>
                    <a:pt x="207738" y="1806964"/>
                  </a:lnTo>
                  <a:lnTo>
                    <a:pt x="164157" y="1788546"/>
                  </a:lnTo>
                  <a:lnTo>
                    <a:pt x="124357" y="1763844"/>
                  </a:lnTo>
                  <a:lnTo>
                    <a:pt x="88965" y="1733484"/>
                  </a:lnTo>
                  <a:lnTo>
                    <a:pt x="58605" y="1698092"/>
                  </a:lnTo>
                  <a:lnTo>
                    <a:pt x="33903" y="1658292"/>
                  </a:lnTo>
                  <a:lnTo>
                    <a:pt x="15485" y="1614711"/>
                  </a:lnTo>
                  <a:lnTo>
                    <a:pt x="3975" y="1567973"/>
                  </a:lnTo>
                  <a:lnTo>
                    <a:pt x="0" y="1518704"/>
                  </a:lnTo>
                  <a:lnTo>
                    <a:pt x="0" y="303745"/>
                  </a:lnTo>
                  <a:close/>
                </a:path>
              </a:pathLst>
            </a:custGeom>
            <a:ln w="12700">
              <a:solidFill>
                <a:srgbClr val="00AF50"/>
              </a:solidFill>
            </a:ln>
          </p:spPr>
          <p:txBody>
            <a:bodyPr wrap="square" lIns="0" tIns="0" rIns="0" bIns="0" rtlCol="0"/>
            <a:lstStyle/>
            <a:p>
              <a:pPr defTabSz="623438"/>
              <a:endParaRPr sz="1227" kern="0" dirty="0">
                <a:solidFill>
                  <a:sysClr val="windowText" lastClr="000000"/>
                </a:solidFill>
              </a:endParaRPr>
            </a:p>
          </p:txBody>
        </p:sp>
        <p:pic>
          <p:nvPicPr>
            <p:cNvPr id="8" name="object 8"/>
            <p:cNvPicPr/>
            <p:nvPr/>
          </p:nvPicPr>
          <p:blipFill>
            <a:blip r:embed="rId4" cstate="print"/>
            <a:stretch>
              <a:fillRect/>
            </a:stretch>
          </p:blipFill>
          <p:spPr>
            <a:xfrm>
              <a:off x="758177" y="1872056"/>
              <a:ext cx="2774593" cy="1333483"/>
            </a:xfrm>
            <a:prstGeom prst="rect">
              <a:avLst/>
            </a:prstGeom>
          </p:spPr>
        </p:pic>
        <p:sp>
          <p:nvSpPr>
            <p:cNvPr id="9" name="object 9"/>
            <p:cNvSpPr/>
            <p:nvPr/>
          </p:nvSpPr>
          <p:spPr>
            <a:xfrm>
              <a:off x="4008753" y="1682562"/>
              <a:ext cx="3369945" cy="1919605"/>
            </a:xfrm>
            <a:custGeom>
              <a:avLst/>
              <a:gdLst/>
              <a:ahLst/>
              <a:cxnLst/>
              <a:rect l="l" t="t" r="r" b="b"/>
              <a:pathLst>
                <a:path w="3369945" h="1919604">
                  <a:moveTo>
                    <a:pt x="3050006" y="0"/>
                  </a:moveTo>
                  <a:lnTo>
                    <a:pt x="319938" y="0"/>
                  </a:lnTo>
                  <a:lnTo>
                    <a:pt x="272660" y="3468"/>
                  </a:lnTo>
                  <a:lnTo>
                    <a:pt x="227536" y="13546"/>
                  </a:lnTo>
                  <a:lnTo>
                    <a:pt x="185061" y="29736"/>
                  </a:lnTo>
                  <a:lnTo>
                    <a:pt x="145729" y="51544"/>
                  </a:lnTo>
                  <a:lnTo>
                    <a:pt x="110036" y="78476"/>
                  </a:lnTo>
                  <a:lnTo>
                    <a:pt x="78476" y="110036"/>
                  </a:lnTo>
                  <a:lnTo>
                    <a:pt x="51544" y="145729"/>
                  </a:lnTo>
                  <a:lnTo>
                    <a:pt x="29736" y="185061"/>
                  </a:lnTo>
                  <a:lnTo>
                    <a:pt x="13546" y="227536"/>
                  </a:lnTo>
                  <a:lnTo>
                    <a:pt x="3468" y="272660"/>
                  </a:lnTo>
                  <a:lnTo>
                    <a:pt x="0" y="319938"/>
                  </a:lnTo>
                  <a:lnTo>
                    <a:pt x="0" y="1599653"/>
                  </a:lnTo>
                  <a:lnTo>
                    <a:pt x="3468" y="1646934"/>
                  </a:lnTo>
                  <a:lnTo>
                    <a:pt x="13546" y="1692061"/>
                  </a:lnTo>
                  <a:lnTo>
                    <a:pt x="29736" y="1734538"/>
                  </a:lnTo>
                  <a:lnTo>
                    <a:pt x="51544" y="1773872"/>
                  </a:lnTo>
                  <a:lnTo>
                    <a:pt x="78476" y="1809566"/>
                  </a:lnTo>
                  <a:lnTo>
                    <a:pt x="110036" y="1841127"/>
                  </a:lnTo>
                  <a:lnTo>
                    <a:pt x="145729" y="1868059"/>
                  </a:lnTo>
                  <a:lnTo>
                    <a:pt x="185061" y="1889868"/>
                  </a:lnTo>
                  <a:lnTo>
                    <a:pt x="227536" y="1906058"/>
                  </a:lnTo>
                  <a:lnTo>
                    <a:pt x="272660" y="1916135"/>
                  </a:lnTo>
                  <a:lnTo>
                    <a:pt x="319938" y="1919605"/>
                  </a:lnTo>
                  <a:lnTo>
                    <a:pt x="3050006" y="1919605"/>
                  </a:lnTo>
                  <a:lnTo>
                    <a:pt x="3097284" y="1916135"/>
                  </a:lnTo>
                  <a:lnTo>
                    <a:pt x="3142408" y="1906058"/>
                  </a:lnTo>
                  <a:lnTo>
                    <a:pt x="3184883" y="1889868"/>
                  </a:lnTo>
                  <a:lnTo>
                    <a:pt x="3224215" y="1868059"/>
                  </a:lnTo>
                  <a:lnTo>
                    <a:pt x="3259908" y="1841127"/>
                  </a:lnTo>
                  <a:lnTo>
                    <a:pt x="3291468" y="1809566"/>
                  </a:lnTo>
                  <a:lnTo>
                    <a:pt x="3318400" y="1773872"/>
                  </a:lnTo>
                  <a:lnTo>
                    <a:pt x="3340208" y="1734538"/>
                  </a:lnTo>
                  <a:lnTo>
                    <a:pt x="3356398" y="1692061"/>
                  </a:lnTo>
                  <a:lnTo>
                    <a:pt x="3366476" y="1646934"/>
                  </a:lnTo>
                  <a:lnTo>
                    <a:pt x="3369945" y="1599653"/>
                  </a:lnTo>
                  <a:lnTo>
                    <a:pt x="3369945" y="319938"/>
                  </a:lnTo>
                  <a:lnTo>
                    <a:pt x="3366476" y="272660"/>
                  </a:lnTo>
                  <a:lnTo>
                    <a:pt x="3356398" y="227536"/>
                  </a:lnTo>
                  <a:lnTo>
                    <a:pt x="3340208" y="185061"/>
                  </a:lnTo>
                  <a:lnTo>
                    <a:pt x="3318400" y="145729"/>
                  </a:lnTo>
                  <a:lnTo>
                    <a:pt x="3291468" y="110036"/>
                  </a:lnTo>
                  <a:lnTo>
                    <a:pt x="3259908" y="78476"/>
                  </a:lnTo>
                  <a:lnTo>
                    <a:pt x="3224215" y="51544"/>
                  </a:lnTo>
                  <a:lnTo>
                    <a:pt x="3184883" y="29736"/>
                  </a:lnTo>
                  <a:lnTo>
                    <a:pt x="3142408" y="13546"/>
                  </a:lnTo>
                  <a:lnTo>
                    <a:pt x="3097284" y="3468"/>
                  </a:lnTo>
                  <a:lnTo>
                    <a:pt x="3050006" y="0"/>
                  </a:lnTo>
                  <a:close/>
                </a:path>
              </a:pathLst>
            </a:custGeom>
            <a:solidFill>
              <a:srgbClr val="E84B21"/>
            </a:solidFill>
          </p:spPr>
          <p:txBody>
            <a:bodyPr wrap="square" lIns="0" tIns="0" rIns="0" bIns="0" rtlCol="0"/>
            <a:lstStyle/>
            <a:p>
              <a:pPr defTabSz="623438"/>
              <a:endParaRPr sz="1227" kern="0" dirty="0">
                <a:solidFill>
                  <a:sysClr val="windowText" lastClr="000000"/>
                </a:solidFill>
              </a:endParaRPr>
            </a:p>
          </p:txBody>
        </p:sp>
        <p:sp>
          <p:nvSpPr>
            <p:cNvPr id="10" name="object 10"/>
            <p:cNvSpPr/>
            <p:nvPr/>
          </p:nvSpPr>
          <p:spPr>
            <a:xfrm>
              <a:off x="4008753" y="1682562"/>
              <a:ext cx="3369945" cy="1919605"/>
            </a:xfrm>
            <a:custGeom>
              <a:avLst/>
              <a:gdLst/>
              <a:ahLst/>
              <a:cxnLst/>
              <a:rect l="l" t="t" r="r" b="b"/>
              <a:pathLst>
                <a:path w="3369945" h="1919604">
                  <a:moveTo>
                    <a:pt x="0" y="319938"/>
                  </a:moveTo>
                  <a:lnTo>
                    <a:pt x="3468" y="272660"/>
                  </a:lnTo>
                  <a:lnTo>
                    <a:pt x="13546" y="227536"/>
                  </a:lnTo>
                  <a:lnTo>
                    <a:pt x="29736" y="185061"/>
                  </a:lnTo>
                  <a:lnTo>
                    <a:pt x="51544" y="145729"/>
                  </a:lnTo>
                  <a:lnTo>
                    <a:pt x="78476" y="110036"/>
                  </a:lnTo>
                  <a:lnTo>
                    <a:pt x="110036" y="78476"/>
                  </a:lnTo>
                  <a:lnTo>
                    <a:pt x="145729" y="51544"/>
                  </a:lnTo>
                  <a:lnTo>
                    <a:pt x="185061" y="29736"/>
                  </a:lnTo>
                  <a:lnTo>
                    <a:pt x="227536" y="13546"/>
                  </a:lnTo>
                  <a:lnTo>
                    <a:pt x="272660" y="3468"/>
                  </a:lnTo>
                  <a:lnTo>
                    <a:pt x="319938" y="0"/>
                  </a:lnTo>
                  <a:lnTo>
                    <a:pt x="3050006" y="0"/>
                  </a:lnTo>
                  <a:lnTo>
                    <a:pt x="3097284" y="3468"/>
                  </a:lnTo>
                  <a:lnTo>
                    <a:pt x="3142408" y="13546"/>
                  </a:lnTo>
                  <a:lnTo>
                    <a:pt x="3184883" y="29736"/>
                  </a:lnTo>
                  <a:lnTo>
                    <a:pt x="3224215" y="51544"/>
                  </a:lnTo>
                  <a:lnTo>
                    <a:pt x="3259908" y="78476"/>
                  </a:lnTo>
                  <a:lnTo>
                    <a:pt x="3291468" y="110036"/>
                  </a:lnTo>
                  <a:lnTo>
                    <a:pt x="3318400" y="145729"/>
                  </a:lnTo>
                  <a:lnTo>
                    <a:pt x="3340208" y="185061"/>
                  </a:lnTo>
                  <a:lnTo>
                    <a:pt x="3356398" y="227536"/>
                  </a:lnTo>
                  <a:lnTo>
                    <a:pt x="3366476" y="272660"/>
                  </a:lnTo>
                  <a:lnTo>
                    <a:pt x="3369945" y="319938"/>
                  </a:lnTo>
                  <a:lnTo>
                    <a:pt x="3369945" y="1599653"/>
                  </a:lnTo>
                  <a:lnTo>
                    <a:pt x="3366476" y="1646934"/>
                  </a:lnTo>
                  <a:lnTo>
                    <a:pt x="3356398" y="1692061"/>
                  </a:lnTo>
                  <a:lnTo>
                    <a:pt x="3340208" y="1734538"/>
                  </a:lnTo>
                  <a:lnTo>
                    <a:pt x="3318400" y="1773872"/>
                  </a:lnTo>
                  <a:lnTo>
                    <a:pt x="3291468" y="1809566"/>
                  </a:lnTo>
                  <a:lnTo>
                    <a:pt x="3259908" y="1841127"/>
                  </a:lnTo>
                  <a:lnTo>
                    <a:pt x="3224215" y="1868059"/>
                  </a:lnTo>
                  <a:lnTo>
                    <a:pt x="3184883" y="1889868"/>
                  </a:lnTo>
                  <a:lnTo>
                    <a:pt x="3142408" y="1906058"/>
                  </a:lnTo>
                  <a:lnTo>
                    <a:pt x="3097284" y="1916135"/>
                  </a:lnTo>
                  <a:lnTo>
                    <a:pt x="3050006" y="1919605"/>
                  </a:lnTo>
                  <a:lnTo>
                    <a:pt x="319938" y="1919605"/>
                  </a:lnTo>
                  <a:lnTo>
                    <a:pt x="272660" y="1916135"/>
                  </a:lnTo>
                  <a:lnTo>
                    <a:pt x="227536" y="1906058"/>
                  </a:lnTo>
                  <a:lnTo>
                    <a:pt x="185061" y="1889868"/>
                  </a:lnTo>
                  <a:lnTo>
                    <a:pt x="145729" y="1868059"/>
                  </a:lnTo>
                  <a:lnTo>
                    <a:pt x="110036" y="1841127"/>
                  </a:lnTo>
                  <a:lnTo>
                    <a:pt x="78476" y="1809566"/>
                  </a:lnTo>
                  <a:lnTo>
                    <a:pt x="51544" y="1773872"/>
                  </a:lnTo>
                  <a:lnTo>
                    <a:pt x="29736" y="1734538"/>
                  </a:lnTo>
                  <a:lnTo>
                    <a:pt x="13546" y="1692061"/>
                  </a:lnTo>
                  <a:lnTo>
                    <a:pt x="3468" y="1646934"/>
                  </a:lnTo>
                  <a:lnTo>
                    <a:pt x="0" y="1599653"/>
                  </a:lnTo>
                  <a:lnTo>
                    <a:pt x="0" y="319938"/>
                  </a:lnTo>
                  <a:close/>
                </a:path>
              </a:pathLst>
            </a:custGeom>
            <a:ln w="12700">
              <a:solidFill>
                <a:srgbClr val="00AF50"/>
              </a:solidFill>
            </a:ln>
          </p:spPr>
          <p:txBody>
            <a:bodyPr wrap="square" lIns="0" tIns="0" rIns="0" bIns="0" rtlCol="0"/>
            <a:lstStyle/>
            <a:p>
              <a:pPr defTabSz="623438"/>
              <a:endParaRPr sz="1227" kern="0" dirty="0">
                <a:solidFill>
                  <a:sysClr val="windowText" lastClr="000000"/>
                </a:solidFill>
              </a:endParaRPr>
            </a:p>
          </p:txBody>
        </p:sp>
        <p:pic>
          <p:nvPicPr>
            <p:cNvPr id="11" name="object 11"/>
            <p:cNvPicPr/>
            <p:nvPr/>
          </p:nvPicPr>
          <p:blipFill>
            <a:blip r:embed="rId5" cstate="print"/>
            <a:stretch>
              <a:fillRect/>
            </a:stretch>
          </p:blipFill>
          <p:spPr>
            <a:xfrm>
              <a:off x="4299886" y="1946147"/>
              <a:ext cx="2787370" cy="1269762"/>
            </a:xfrm>
            <a:prstGeom prst="rect">
              <a:avLst/>
            </a:prstGeom>
          </p:spPr>
        </p:pic>
        <p:sp>
          <p:nvSpPr>
            <p:cNvPr id="12" name="object 12"/>
            <p:cNvSpPr/>
            <p:nvPr/>
          </p:nvSpPr>
          <p:spPr>
            <a:xfrm>
              <a:off x="430528" y="5612157"/>
              <a:ext cx="3312160" cy="1879600"/>
            </a:xfrm>
            <a:custGeom>
              <a:avLst/>
              <a:gdLst/>
              <a:ahLst/>
              <a:cxnLst/>
              <a:rect l="l" t="t" r="r" b="b"/>
              <a:pathLst>
                <a:path w="3312160" h="1879600">
                  <a:moveTo>
                    <a:pt x="2998889" y="0"/>
                  </a:moveTo>
                  <a:lnTo>
                    <a:pt x="313270" y="0"/>
                  </a:lnTo>
                  <a:lnTo>
                    <a:pt x="266978" y="3396"/>
                  </a:lnTo>
                  <a:lnTo>
                    <a:pt x="222795" y="13263"/>
                  </a:lnTo>
                  <a:lnTo>
                    <a:pt x="181204" y="29116"/>
                  </a:lnTo>
                  <a:lnTo>
                    <a:pt x="142692" y="50470"/>
                  </a:lnTo>
                  <a:lnTo>
                    <a:pt x="107743" y="76840"/>
                  </a:lnTo>
                  <a:lnTo>
                    <a:pt x="76840" y="107743"/>
                  </a:lnTo>
                  <a:lnTo>
                    <a:pt x="50470" y="142692"/>
                  </a:lnTo>
                  <a:lnTo>
                    <a:pt x="29116" y="181204"/>
                  </a:lnTo>
                  <a:lnTo>
                    <a:pt x="13263" y="222795"/>
                  </a:lnTo>
                  <a:lnTo>
                    <a:pt x="3396" y="266978"/>
                  </a:lnTo>
                  <a:lnTo>
                    <a:pt x="0" y="313270"/>
                  </a:lnTo>
                  <a:lnTo>
                    <a:pt x="0" y="1566329"/>
                  </a:lnTo>
                  <a:lnTo>
                    <a:pt x="3396" y="1612621"/>
                  </a:lnTo>
                  <a:lnTo>
                    <a:pt x="13263" y="1656804"/>
                  </a:lnTo>
                  <a:lnTo>
                    <a:pt x="29116" y="1698395"/>
                  </a:lnTo>
                  <a:lnTo>
                    <a:pt x="50470" y="1736907"/>
                  </a:lnTo>
                  <a:lnTo>
                    <a:pt x="76840" y="1771856"/>
                  </a:lnTo>
                  <a:lnTo>
                    <a:pt x="107743" y="1802759"/>
                  </a:lnTo>
                  <a:lnTo>
                    <a:pt x="142692" y="1829129"/>
                  </a:lnTo>
                  <a:lnTo>
                    <a:pt x="181204" y="1850483"/>
                  </a:lnTo>
                  <a:lnTo>
                    <a:pt x="222795" y="1866336"/>
                  </a:lnTo>
                  <a:lnTo>
                    <a:pt x="266978" y="1876203"/>
                  </a:lnTo>
                  <a:lnTo>
                    <a:pt x="313270" y="1879600"/>
                  </a:lnTo>
                  <a:lnTo>
                    <a:pt x="2998889" y="1879600"/>
                  </a:lnTo>
                  <a:lnTo>
                    <a:pt x="3045181" y="1876203"/>
                  </a:lnTo>
                  <a:lnTo>
                    <a:pt x="3089364" y="1866336"/>
                  </a:lnTo>
                  <a:lnTo>
                    <a:pt x="3130955" y="1850483"/>
                  </a:lnTo>
                  <a:lnTo>
                    <a:pt x="3169467" y="1829129"/>
                  </a:lnTo>
                  <a:lnTo>
                    <a:pt x="3204416" y="1802759"/>
                  </a:lnTo>
                  <a:lnTo>
                    <a:pt x="3235319" y="1771856"/>
                  </a:lnTo>
                  <a:lnTo>
                    <a:pt x="3261689" y="1736907"/>
                  </a:lnTo>
                  <a:lnTo>
                    <a:pt x="3283043" y="1698395"/>
                  </a:lnTo>
                  <a:lnTo>
                    <a:pt x="3298896" y="1656804"/>
                  </a:lnTo>
                  <a:lnTo>
                    <a:pt x="3308763" y="1612621"/>
                  </a:lnTo>
                  <a:lnTo>
                    <a:pt x="3312160" y="1566329"/>
                  </a:lnTo>
                  <a:lnTo>
                    <a:pt x="3312160" y="313270"/>
                  </a:lnTo>
                  <a:lnTo>
                    <a:pt x="3308763" y="266978"/>
                  </a:lnTo>
                  <a:lnTo>
                    <a:pt x="3298896" y="222795"/>
                  </a:lnTo>
                  <a:lnTo>
                    <a:pt x="3283043" y="181204"/>
                  </a:lnTo>
                  <a:lnTo>
                    <a:pt x="3261689" y="142692"/>
                  </a:lnTo>
                  <a:lnTo>
                    <a:pt x="3235319" y="107743"/>
                  </a:lnTo>
                  <a:lnTo>
                    <a:pt x="3204416" y="76840"/>
                  </a:lnTo>
                  <a:lnTo>
                    <a:pt x="3169467" y="50470"/>
                  </a:lnTo>
                  <a:lnTo>
                    <a:pt x="3130955" y="29116"/>
                  </a:lnTo>
                  <a:lnTo>
                    <a:pt x="3089364" y="13263"/>
                  </a:lnTo>
                  <a:lnTo>
                    <a:pt x="3045181" y="3396"/>
                  </a:lnTo>
                  <a:lnTo>
                    <a:pt x="2998889" y="0"/>
                  </a:lnTo>
                  <a:close/>
                </a:path>
              </a:pathLst>
            </a:custGeom>
            <a:solidFill>
              <a:srgbClr val="E84B21"/>
            </a:solidFill>
          </p:spPr>
          <p:txBody>
            <a:bodyPr wrap="square" lIns="0" tIns="0" rIns="0" bIns="0" rtlCol="0"/>
            <a:lstStyle/>
            <a:p>
              <a:pPr defTabSz="623438"/>
              <a:endParaRPr sz="1227" kern="0" dirty="0">
                <a:solidFill>
                  <a:sysClr val="windowText" lastClr="000000"/>
                </a:solidFill>
              </a:endParaRPr>
            </a:p>
          </p:txBody>
        </p:sp>
        <p:sp>
          <p:nvSpPr>
            <p:cNvPr id="13" name="object 13"/>
            <p:cNvSpPr/>
            <p:nvPr/>
          </p:nvSpPr>
          <p:spPr>
            <a:xfrm>
              <a:off x="430528" y="5612157"/>
              <a:ext cx="3312160" cy="1879600"/>
            </a:xfrm>
            <a:custGeom>
              <a:avLst/>
              <a:gdLst/>
              <a:ahLst/>
              <a:cxnLst/>
              <a:rect l="l" t="t" r="r" b="b"/>
              <a:pathLst>
                <a:path w="3312160" h="1879600">
                  <a:moveTo>
                    <a:pt x="0" y="313270"/>
                  </a:moveTo>
                  <a:lnTo>
                    <a:pt x="3396" y="266978"/>
                  </a:lnTo>
                  <a:lnTo>
                    <a:pt x="13263" y="222795"/>
                  </a:lnTo>
                  <a:lnTo>
                    <a:pt x="29116" y="181204"/>
                  </a:lnTo>
                  <a:lnTo>
                    <a:pt x="50470" y="142692"/>
                  </a:lnTo>
                  <a:lnTo>
                    <a:pt x="76840" y="107743"/>
                  </a:lnTo>
                  <a:lnTo>
                    <a:pt x="107743" y="76840"/>
                  </a:lnTo>
                  <a:lnTo>
                    <a:pt x="142692" y="50470"/>
                  </a:lnTo>
                  <a:lnTo>
                    <a:pt x="181204" y="29116"/>
                  </a:lnTo>
                  <a:lnTo>
                    <a:pt x="222795" y="13263"/>
                  </a:lnTo>
                  <a:lnTo>
                    <a:pt x="266978" y="3396"/>
                  </a:lnTo>
                  <a:lnTo>
                    <a:pt x="313270" y="0"/>
                  </a:lnTo>
                  <a:lnTo>
                    <a:pt x="2998889" y="0"/>
                  </a:lnTo>
                  <a:lnTo>
                    <a:pt x="3045181" y="3396"/>
                  </a:lnTo>
                  <a:lnTo>
                    <a:pt x="3089364" y="13263"/>
                  </a:lnTo>
                  <a:lnTo>
                    <a:pt x="3130955" y="29116"/>
                  </a:lnTo>
                  <a:lnTo>
                    <a:pt x="3169467" y="50470"/>
                  </a:lnTo>
                  <a:lnTo>
                    <a:pt x="3204416" y="76840"/>
                  </a:lnTo>
                  <a:lnTo>
                    <a:pt x="3235319" y="107743"/>
                  </a:lnTo>
                  <a:lnTo>
                    <a:pt x="3261689" y="142692"/>
                  </a:lnTo>
                  <a:lnTo>
                    <a:pt x="3283043" y="181204"/>
                  </a:lnTo>
                  <a:lnTo>
                    <a:pt x="3298896" y="222795"/>
                  </a:lnTo>
                  <a:lnTo>
                    <a:pt x="3308763" y="266978"/>
                  </a:lnTo>
                  <a:lnTo>
                    <a:pt x="3312160" y="313270"/>
                  </a:lnTo>
                  <a:lnTo>
                    <a:pt x="3312160" y="1566329"/>
                  </a:lnTo>
                  <a:lnTo>
                    <a:pt x="3308763" y="1612621"/>
                  </a:lnTo>
                  <a:lnTo>
                    <a:pt x="3298896" y="1656804"/>
                  </a:lnTo>
                  <a:lnTo>
                    <a:pt x="3283043" y="1698395"/>
                  </a:lnTo>
                  <a:lnTo>
                    <a:pt x="3261689" y="1736907"/>
                  </a:lnTo>
                  <a:lnTo>
                    <a:pt x="3235319" y="1771856"/>
                  </a:lnTo>
                  <a:lnTo>
                    <a:pt x="3204416" y="1802759"/>
                  </a:lnTo>
                  <a:lnTo>
                    <a:pt x="3169467" y="1829129"/>
                  </a:lnTo>
                  <a:lnTo>
                    <a:pt x="3130955" y="1850483"/>
                  </a:lnTo>
                  <a:lnTo>
                    <a:pt x="3089364" y="1866336"/>
                  </a:lnTo>
                  <a:lnTo>
                    <a:pt x="3045181" y="1876203"/>
                  </a:lnTo>
                  <a:lnTo>
                    <a:pt x="2998889" y="1879600"/>
                  </a:lnTo>
                  <a:lnTo>
                    <a:pt x="313270" y="1879600"/>
                  </a:lnTo>
                  <a:lnTo>
                    <a:pt x="266978" y="1876203"/>
                  </a:lnTo>
                  <a:lnTo>
                    <a:pt x="222795" y="1866336"/>
                  </a:lnTo>
                  <a:lnTo>
                    <a:pt x="181204" y="1850483"/>
                  </a:lnTo>
                  <a:lnTo>
                    <a:pt x="142692" y="1829129"/>
                  </a:lnTo>
                  <a:lnTo>
                    <a:pt x="107743" y="1802759"/>
                  </a:lnTo>
                  <a:lnTo>
                    <a:pt x="76840" y="1771856"/>
                  </a:lnTo>
                  <a:lnTo>
                    <a:pt x="50470" y="1736907"/>
                  </a:lnTo>
                  <a:lnTo>
                    <a:pt x="29116" y="1698395"/>
                  </a:lnTo>
                  <a:lnTo>
                    <a:pt x="13263" y="1656804"/>
                  </a:lnTo>
                  <a:lnTo>
                    <a:pt x="3396" y="1612621"/>
                  </a:lnTo>
                  <a:lnTo>
                    <a:pt x="0" y="1566329"/>
                  </a:lnTo>
                  <a:lnTo>
                    <a:pt x="0" y="313270"/>
                  </a:lnTo>
                  <a:close/>
                </a:path>
              </a:pathLst>
            </a:custGeom>
            <a:ln w="12700">
              <a:solidFill>
                <a:srgbClr val="00AF50"/>
              </a:solidFill>
            </a:ln>
          </p:spPr>
          <p:txBody>
            <a:bodyPr wrap="square" lIns="0" tIns="0" rIns="0" bIns="0" rtlCol="0"/>
            <a:lstStyle/>
            <a:p>
              <a:pPr defTabSz="623438"/>
              <a:endParaRPr sz="1227" kern="0" dirty="0">
                <a:solidFill>
                  <a:sysClr val="windowText" lastClr="000000"/>
                </a:solidFill>
              </a:endParaRPr>
            </a:p>
          </p:txBody>
        </p:sp>
        <p:pic>
          <p:nvPicPr>
            <p:cNvPr id="14" name="object 14"/>
            <p:cNvPicPr/>
            <p:nvPr/>
          </p:nvPicPr>
          <p:blipFill>
            <a:blip r:embed="rId6" cstate="print"/>
            <a:stretch>
              <a:fillRect/>
            </a:stretch>
          </p:blipFill>
          <p:spPr>
            <a:xfrm>
              <a:off x="699122" y="5761964"/>
              <a:ext cx="2780982" cy="1472946"/>
            </a:xfrm>
            <a:prstGeom prst="rect">
              <a:avLst/>
            </a:prstGeom>
          </p:spPr>
        </p:pic>
        <p:sp>
          <p:nvSpPr>
            <p:cNvPr id="15" name="object 15"/>
            <p:cNvSpPr/>
            <p:nvPr/>
          </p:nvSpPr>
          <p:spPr>
            <a:xfrm>
              <a:off x="3915410" y="5591834"/>
              <a:ext cx="3462020" cy="1892300"/>
            </a:xfrm>
            <a:custGeom>
              <a:avLst/>
              <a:gdLst/>
              <a:ahLst/>
              <a:cxnLst/>
              <a:rect l="l" t="t" r="r" b="b"/>
              <a:pathLst>
                <a:path w="3462020" h="1892300">
                  <a:moveTo>
                    <a:pt x="3146628" y="0"/>
                  </a:moveTo>
                  <a:lnTo>
                    <a:pt x="315391" y="0"/>
                  </a:lnTo>
                  <a:lnTo>
                    <a:pt x="268786" y="3419"/>
                  </a:lnTo>
                  <a:lnTo>
                    <a:pt x="224304" y="13353"/>
                  </a:lnTo>
                  <a:lnTo>
                    <a:pt x="182432" y="29314"/>
                  </a:lnTo>
                  <a:lnTo>
                    <a:pt x="143660" y="50812"/>
                  </a:lnTo>
                  <a:lnTo>
                    <a:pt x="108473" y="77362"/>
                  </a:lnTo>
                  <a:lnTo>
                    <a:pt x="77362" y="108473"/>
                  </a:lnTo>
                  <a:lnTo>
                    <a:pt x="50812" y="143660"/>
                  </a:lnTo>
                  <a:lnTo>
                    <a:pt x="29314" y="182432"/>
                  </a:lnTo>
                  <a:lnTo>
                    <a:pt x="13353" y="224304"/>
                  </a:lnTo>
                  <a:lnTo>
                    <a:pt x="3419" y="268786"/>
                  </a:lnTo>
                  <a:lnTo>
                    <a:pt x="0" y="315391"/>
                  </a:lnTo>
                  <a:lnTo>
                    <a:pt x="0" y="1576908"/>
                  </a:lnTo>
                  <a:lnTo>
                    <a:pt x="3419" y="1623516"/>
                  </a:lnTo>
                  <a:lnTo>
                    <a:pt x="13353" y="1668000"/>
                  </a:lnTo>
                  <a:lnTo>
                    <a:pt x="29314" y="1709872"/>
                  </a:lnTo>
                  <a:lnTo>
                    <a:pt x="50812" y="1748645"/>
                  </a:lnTo>
                  <a:lnTo>
                    <a:pt x="77362" y="1783831"/>
                  </a:lnTo>
                  <a:lnTo>
                    <a:pt x="108473" y="1814942"/>
                  </a:lnTo>
                  <a:lnTo>
                    <a:pt x="143660" y="1841490"/>
                  </a:lnTo>
                  <a:lnTo>
                    <a:pt x="182432" y="1862987"/>
                  </a:lnTo>
                  <a:lnTo>
                    <a:pt x="224304" y="1878947"/>
                  </a:lnTo>
                  <a:lnTo>
                    <a:pt x="268786" y="1888880"/>
                  </a:lnTo>
                  <a:lnTo>
                    <a:pt x="315391" y="1892300"/>
                  </a:lnTo>
                  <a:lnTo>
                    <a:pt x="3146628" y="1892300"/>
                  </a:lnTo>
                  <a:lnTo>
                    <a:pt x="3193233" y="1888880"/>
                  </a:lnTo>
                  <a:lnTo>
                    <a:pt x="3237715" y="1878947"/>
                  </a:lnTo>
                  <a:lnTo>
                    <a:pt x="3279587" y="1862987"/>
                  </a:lnTo>
                  <a:lnTo>
                    <a:pt x="3318359" y="1841490"/>
                  </a:lnTo>
                  <a:lnTo>
                    <a:pt x="3353546" y="1814942"/>
                  </a:lnTo>
                  <a:lnTo>
                    <a:pt x="3384657" y="1783831"/>
                  </a:lnTo>
                  <a:lnTo>
                    <a:pt x="3411207" y="1748645"/>
                  </a:lnTo>
                  <a:lnTo>
                    <a:pt x="3432705" y="1709872"/>
                  </a:lnTo>
                  <a:lnTo>
                    <a:pt x="3448666" y="1668000"/>
                  </a:lnTo>
                  <a:lnTo>
                    <a:pt x="3458600" y="1623516"/>
                  </a:lnTo>
                  <a:lnTo>
                    <a:pt x="3462020" y="1576908"/>
                  </a:lnTo>
                  <a:lnTo>
                    <a:pt x="3462020" y="315391"/>
                  </a:lnTo>
                  <a:lnTo>
                    <a:pt x="3458600" y="268786"/>
                  </a:lnTo>
                  <a:lnTo>
                    <a:pt x="3448666" y="224304"/>
                  </a:lnTo>
                  <a:lnTo>
                    <a:pt x="3432705" y="182432"/>
                  </a:lnTo>
                  <a:lnTo>
                    <a:pt x="3411207" y="143660"/>
                  </a:lnTo>
                  <a:lnTo>
                    <a:pt x="3384657" y="108473"/>
                  </a:lnTo>
                  <a:lnTo>
                    <a:pt x="3353546" y="77362"/>
                  </a:lnTo>
                  <a:lnTo>
                    <a:pt x="3318359" y="50812"/>
                  </a:lnTo>
                  <a:lnTo>
                    <a:pt x="3279587" y="29314"/>
                  </a:lnTo>
                  <a:lnTo>
                    <a:pt x="3237715" y="13353"/>
                  </a:lnTo>
                  <a:lnTo>
                    <a:pt x="3193233" y="3419"/>
                  </a:lnTo>
                  <a:lnTo>
                    <a:pt x="3146628" y="0"/>
                  </a:lnTo>
                  <a:close/>
                </a:path>
              </a:pathLst>
            </a:custGeom>
            <a:solidFill>
              <a:srgbClr val="E84B21"/>
            </a:solidFill>
          </p:spPr>
          <p:txBody>
            <a:bodyPr wrap="square" lIns="0" tIns="0" rIns="0" bIns="0" rtlCol="0"/>
            <a:lstStyle/>
            <a:p>
              <a:pPr defTabSz="623438"/>
              <a:endParaRPr sz="1227" kern="0" dirty="0">
                <a:solidFill>
                  <a:sysClr val="windowText" lastClr="000000"/>
                </a:solidFill>
              </a:endParaRPr>
            </a:p>
          </p:txBody>
        </p:sp>
        <p:sp>
          <p:nvSpPr>
            <p:cNvPr id="16" name="object 16"/>
            <p:cNvSpPr/>
            <p:nvPr/>
          </p:nvSpPr>
          <p:spPr>
            <a:xfrm>
              <a:off x="3915410" y="5591834"/>
              <a:ext cx="3462020" cy="1892300"/>
            </a:xfrm>
            <a:custGeom>
              <a:avLst/>
              <a:gdLst/>
              <a:ahLst/>
              <a:cxnLst/>
              <a:rect l="l" t="t" r="r" b="b"/>
              <a:pathLst>
                <a:path w="3462020" h="1892300">
                  <a:moveTo>
                    <a:pt x="0" y="315391"/>
                  </a:moveTo>
                  <a:lnTo>
                    <a:pt x="3419" y="268786"/>
                  </a:lnTo>
                  <a:lnTo>
                    <a:pt x="13353" y="224304"/>
                  </a:lnTo>
                  <a:lnTo>
                    <a:pt x="29314" y="182432"/>
                  </a:lnTo>
                  <a:lnTo>
                    <a:pt x="50812" y="143660"/>
                  </a:lnTo>
                  <a:lnTo>
                    <a:pt x="77362" y="108473"/>
                  </a:lnTo>
                  <a:lnTo>
                    <a:pt x="108473" y="77362"/>
                  </a:lnTo>
                  <a:lnTo>
                    <a:pt x="143660" y="50812"/>
                  </a:lnTo>
                  <a:lnTo>
                    <a:pt x="182432" y="29314"/>
                  </a:lnTo>
                  <a:lnTo>
                    <a:pt x="224304" y="13353"/>
                  </a:lnTo>
                  <a:lnTo>
                    <a:pt x="268786" y="3419"/>
                  </a:lnTo>
                  <a:lnTo>
                    <a:pt x="315391" y="0"/>
                  </a:lnTo>
                  <a:lnTo>
                    <a:pt x="3146628" y="0"/>
                  </a:lnTo>
                  <a:lnTo>
                    <a:pt x="3193233" y="3419"/>
                  </a:lnTo>
                  <a:lnTo>
                    <a:pt x="3237715" y="13353"/>
                  </a:lnTo>
                  <a:lnTo>
                    <a:pt x="3279587" y="29314"/>
                  </a:lnTo>
                  <a:lnTo>
                    <a:pt x="3318359" y="50812"/>
                  </a:lnTo>
                  <a:lnTo>
                    <a:pt x="3353546" y="77362"/>
                  </a:lnTo>
                  <a:lnTo>
                    <a:pt x="3384657" y="108473"/>
                  </a:lnTo>
                  <a:lnTo>
                    <a:pt x="3411207" y="143660"/>
                  </a:lnTo>
                  <a:lnTo>
                    <a:pt x="3432705" y="182432"/>
                  </a:lnTo>
                  <a:lnTo>
                    <a:pt x="3448666" y="224304"/>
                  </a:lnTo>
                  <a:lnTo>
                    <a:pt x="3458600" y="268786"/>
                  </a:lnTo>
                  <a:lnTo>
                    <a:pt x="3462020" y="315391"/>
                  </a:lnTo>
                  <a:lnTo>
                    <a:pt x="3462020" y="1576908"/>
                  </a:lnTo>
                  <a:lnTo>
                    <a:pt x="3458600" y="1623516"/>
                  </a:lnTo>
                  <a:lnTo>
                    <a:pt x="3448666" y="1668000"/>
                  </a:lnTo>
                  <a:lnTo>
                    <a:pt x="3432705" y="1709872"/>
                  </a:lnTo>
                  <a:lnTo>
                    <a:pt x="3411207" y="1748645"/>
                  </a:lnTo>
                  <a:lnTo>
                    <a:pt x="3384657" y="1783831"/>
                  </a:lnTo>
                  <a:lnTo>
                    <a:pt x="3353546" y="1814942"/>
                  </a:lnTo>
                  <a:lnTo>
                    <a:pt x="3318359" y="1841490"/>
                  </a:lnTo>
                  <a:lnTo>
                    <a:pt x="3279587" y="1862987"/>
                  </a:lnTo>
                  <a:lnTo>
                    <a:pt x="3237715" y="1878947"/>
                  </a:lnTo>
                  <a:lnTo>
                    <a:pt x="3193233" y="1888880"/>
                  </a:lnTo>
                  <a:lnTo>
                    <a:pt x="3146628" y="1892300"/>
                  </a:lnTo>
                  <a:lnTo>
                    <a:pt x="315391" y="1892300"/>
                  </a:lnTo>
                  <a:lnTo>
                    <a:pt x="268786" y="1888880"/>
                  </a:lnTo>
                  <a:lnTo>
                    <a:pt x="224304" y="1878947"/>
                  </a:lnTo>
                  <a:lnTo>
                    <a:pt x="182432" y="1862987"/>
                  </a:lnTo>
                  <a:lnTo>
                    <a:pt x="143660" y="1841490"/>
                  </a:lnTo>
                  <a:lnTo>
                    <a:pt x="108473" y="1814942"/>
                  </a:lnTo>
                  <a:lnTo>
                    <a:pt x="77362" y="1783831"/>
                  </a:lnTo>
                  <a:lnTo>
                    <a:pt x="50812" y="1748645"/>
                  </a:lnTo>
                  <a:lnTo>
                    <a:pt x="29314" y="1709872"/>
                  </a:lnTo>
                  <a:lnTo>
                    <a:pt x="13353" y="1668000"/>
                  </a:lnTo>
                  <a:lnTo>
                    <a:pt x="3419" y="1623516"/>
                  </a:lnTo>
                  <a:lnTo>
                    <a:pt x="0" y="1576908"/>
                  </a:lnTo>
                  <a:lnTo>
                    <a:pt x="0" y="315391"/>
                  </a:lnTo>
                  <a:close/>
                </a:path>
              </a:pathLst>
            </a:custGeom>
            <a:ln w="12700">
              <a:solidFill>
                <a:srgbClr val="00AF50"/>
              </a:solidFill>
            </a:ln>
          </p:spPr>
          <p:txBody>
            <a:bodyPr wrap="square" lIns="0" tIns="0" rIns="0" bIns="0" rtlCol="0"/>
            <a:lstStyle/>
            <a:p>
              <a:pPr defTabSz="623438"/>
              <a:endParaRPr sz="1227" kern="0" dirty="0">
                <a:solidFill>
                  <a:sysClr val="windowText" lastClr="000000"/>
                </a:solidFill>
              </a:endParaRPr>
            </a:p>
          </p:txBody>
        </p:sp>
        <p:pic>
          <p:nvPicPr>
            <p:cNvPr id="17" name="object 17"/>
            <p:cNvPicPr/>
            <p:nvPr/>
          </p:nvPicPr>
          <p:blipFill>
            <a:blip r:embed="rId7" cstate="print"/>
            <a:stretch>
              <a:fillRect/>
            </a:stretch>
          </p:blipFill>
          <p:spPr>
            <a:xfrm>
              <a:off x="4147687" y="5765114"/>
              <a:ext cx="2998284" cy="1420980"/>
            </a:xfrm>
            <a:prstGeom prst="rect">
              <a:avLst/>
            </a:prstGeom>
          </p:spPr>
        </p:pic>
      </p:grpSp>
      <p:grpSp>
        <p:nvGrpSpPr>
          <p:cNvPr id="18" name="object 18"/>
          <p:cNvGrpSpPr/>
          <p:nvPr/>
        </p:nvGrpSpPr>
        <p:grpSpPr>
          <a:xfrm>
            <a:off x="4024746" y="5191140"/>
            <a:ext cx="4146839" cy="1034761"/>
            <a:chOff x="848361" y="7613671"/>
            <a:chExt cx="6082030" cy="1517650"/>
          </a:xfrm>
        </p:grpSpPr>
        <p:sp>
          <p:nvSpPr>
            <p:cNvPr id="19" name="object 19"/>
            <p:cNvSpPr/>
            <p:nvPr/>
          </p:nvSpPr>
          <p:spPr>
            <a:xfrm>
              <a:off x="854711" y="7620021"/>
              <a:ext cx="6069330" cy="1504950"/>
            </a:xfrm>
            <a:custGeom>
              <a:avLst/>
              <a:gdLst/>
              <a:ahLst/>
              <a:cxnLst/>
              <a:rect l="l" t="t" r="r" b="b"/>
              <a:pathLst>
                <a:path w="6069330" h="1504950">
                  <a:moveTo>
                    <a:pt x="5818505" y="0"/>
                  </a:moveTo>
                  <a:lnTo>
                    <a:pt x="250825" y="0"/>
                  </a:lnTo>
                  <a:lnTo>
                    <a:pt x="205740" y="4041"/>
                  </a:lnTo>
                  <a:lnTo>
                    <a:pt x="163307" y="15693"/>
                  </a:lnTo>
                  <a:lnTo>
                    <a:pt x="124232" y="34247"/>
                  </a:lnTo>
                  <a:lnTo>
                    <a:pt x="89224" y="58994"/>
                  </a:lnTo>
                  <a:lnTo>
                    <a:pt x="58993" y="89227"/>
                  </a:lnTo>
                  <a:lnTo>
                    <a:pt x="34246" y="124236"/>
                  </a:lnTo>
                  <a:lnTo>
                    <a:pt x="15693" y="163313"/>
                  </a:lnTo>
                  <a:lnTo>
                    <a:pt x="4041" y="205749"/>
                  </a:lnTo>
                  <a:lnTo>
                    <a:pt x="0" y="250837"/>
                  </a:lnTo>
                  <a:lnTo>
                    <a:pt x="0" y="1254124"/>
                  </a:lnTo>
                  <a:lnTo>
                    <a:pt x="4041" y="1299212"/>
                  </a:lnTo>
                  <a:lnTo>
                    <a:pt x="15693" y="1341647"/>
                  </a:lnTo>
                  <a:lnTo>
                    <a:pt x="34246" y="1380723"/>
                  </a:lnTo>
                  <a:lnTo>
                    <a:pt x="58993" y="1415730"/>
                  </a:lnTo>
                  <a:lnTo>
                    <a:pt x="89224" y="1445960"/>
                  </a:lnTo>
                  <a:lnTo>
                    <a:pt x="124232" y="1470706"/>
                  </a:lnTo>
                  <a:lnTo>
                    <a:pt x="163307" y="1489258"/>
                  </a:lnTo>
                  <a:lnTo>
                    <a:pt x="205740" y="1500909"/>
                  </a:lnTo>
                  <a:lnTo>
                    <a:pt x="250825" y="1504949"/>
                  </a:lnTo>
                  <a:lnTo>
                    <a:pt x="5818505" y="1504949"/>
                  </a:lnTo>
                  <a:lnTo>
                    <a:pt x="5863589" y="1500909"/>
                  </a:lnTo>
                  <a:lnTo>
                    <a:pt x="5906022" y="1489258"/>
                  </a:lnTo>
                  <a:lnTo>
                    <a:pt x="5945097" y="1470706"/>
                  </a:lnTo>
                  <a:lnTo>
                    <a:pt x="5980105" y="1445960"/>
                  </a:lnTo>
                  <a:lnTo>
                    <a:pt x="6010336" y="1415730"/>
                  </a:lnTo>
                  <a:lnTo>
                    <a:pt x="6035083" y="1380723"/>
                  </a:lnTo>
                  <a:lnTo>
                    <a:pt x="6053636" y="1341647"/>
                  </a:lnTo>
                  <a:lnTo>
                    <a:pt x="6065288" y="1299212"/>
                  </a:lnTo>
                  <a:lnTo>
                    <a:pt x="6069330" y="1254124"/>
                  </a:lnTo>
                  <a:lnTo>
                    <a:pt x="6069330" y="250837"/>
                  </a:lnTo>
                  <a:lnTo>
                    <a:pt x="6065288" y="205749"/>
                  </a:lnTo>
                  <a:lnTo>
                    <a:pt x="6053636" y="163313"/>
                  </a:lnTo>
                  <a:lnTo>
                    <a:pt x="6035083" y="124236"/>
                  </a:lnTo>
                  <a:lnTo>
                    <a:pt x="6010336" y="89227"/>
                  </a:lnTo>
                  <a:lnTo>
                    <a:pt x="5980105" y="58994"/>
                  </a:lnTo>
                  <a:lnTo>
                    <a:pt x="5945097" y="34247"/>
                  </a:lnTo>
                  <a:lnTo>
                    <a:pt x="5906022" y="15693"/>
                  </a:lnTo>
                  <a:lnTo>
                    <a:pt x="5863589" y="4041"/>
                  </a:lnTo>
                  <a:lnTo>
                    <a:pt x="5818505" y="0"/>
                  </a:lnTo>
                  <a:close/>
                </a:path>
              </a:pathLst>
            </a:custGeom>
            <a:solidFill>
              <a:srgbClr val="E84B21"/>
            </a:solidFill>
          </p:spPr>
          <p:txBody>
            <a:bodyPr wrap="square" lIns="0" tIns="0" rIns="0" bIns="0" rtlCol="0"/>
            <a:lstStyle/>
            <a:p>
              <a:pPr defTabSz="623438"/>
              <a:endParaRPr sz="1227" kern="0" dirty="0">
                <a:solidFill>
                  <a:sysClr val="windowText" lastClr="000000"/>
                </a:solidFill>
              </a:endParaRPr>
            </a:p>
          </p:txBody>
        </p:sp>
        <p:sp>
          <p:nvSpPr>
            <p:cNvPr id="20" name="object 20"/>
            <p:cNvSpPr/>
            <p:nvPr/>
          </p:nvSpPr>
          <p:spPr>
            <a:xfrm>
              <a:off x="854711" y="7620021"/>
              <a:ext cx="6069330" cy="1504950"/>
            </a:xfrm>
            <a:custGeom>
              <a:avLst/>
              <a:gdLst/>
              <a:ahLst/>
              <a:cxnLst/>
              <a:rect l="l" t="t" r="r" b="b"/>
              <a:pathLst>
                <a:path w="6069330" h="1504950">
                  <a:moveTo>
                    <a:pt x="0" y="250837"/>
                  </a:moveTo>
                  <a:lnTo>
                    <a:pt x="4041" y="205749"/>
                  </a:lnTo>
                  <a:lnTo>
                    <a:pt x="15693" y="163313"/>
                  </a:lnTo>
                  <a:lnTo>
                    <a:pt x="34246" y="124236"/>
                  </a:lnTo>
                  <a:lnTo>
                    <a:pt x="58993" y="89227"/>
                  </a:lnTo>
                  <a:lnTo>
                    <a:pt x="89224" y="58994"/>
                  </a:lnTo>
                  <a:lnTo>
                    <a:pt x="124232" y="34247"/>
                  </a:lnTo>
                  <a:lnTo>
                    <a:pt x="163307" y="15693"/>
                  </a:lnTo>
                  <a:lnTo>
                    <a:pt x="205740" y="4041"/>
                  </a:lnTo>
                  <a:lnTo>
                    <a:pt x="250825" y="0"/>
                  </a:lnTo>
                  <a:lnTo>
                    <a:pt x="5818505" y="0"/>
                  </a:lnTo>
                  <a:lnTo>
                    <a:pt x="5863589" y="4041"/>
                  </a:lnTo>
                  <a:lnTo>
                    <a:pt x="5906022" y="15693"/>
                  </a:lnTo>
                  <a:lnTo>
                    <a:pt x="5945097" y="34247"/>
                  </a:lnTo>
                  <a:lnTo>
                    <a:pt x="5980105" y="58994"/>
                  </a:lnTo>
                  <a:lnTo>
                    <a:pt x="6010336" y="89227"/>
                  </a:lnTo>
                  <a:lnTo>
                    <a:pt x="6035083" y="124236"/>
                  </a:lnTo>
                  <a:lnTo>
                    <a:pt x="6053636" y="163313"/>
                  </a:lnTo>
                  <a:lnTo>
                    <a:pt x="6065288" y="205749"/>
                  </a:lnTo>
                  <a:lnTo>
                    <a:pt x="6069330" y="250837"/>
                  </a:lnTo>
                  <a:lnTo>
                    <a:pt x="6069330" y="1254124"/>
                  </a:lnTo>
                  <a:lnTo>
                    <a:pt x="6065288" y="1299212"/>
                  </a:lnTo>
                  <a:lnTo>
                    <a:pt x="6053636" y="1341647"/>
                  </a:lnTo>
                  <a:lnTo>
                    <a:pt x="6035083" y="1380723"/>
                  </a:lnTo>
                  <a:lnTo>
                    <a:pt x="6010336" y="1415730"/>
                  </a:lnTo>
                  <a:lnTo>
                    <a:pt x="5980105" y="1445960"/>
                  </a:lnTo>
                  <a:lnTo>
                    <a:pt x="5945097" y="1470706"/>
                  </a:lnTo>
                  <a:lnTo>
                    <a:pt x="5906022" y="1489258"/>
                  </a:lnTo>
                  <a:lnTo>
                    <a:pt x="5863589" y="1500909"/>
                  </a:lnTo>
                  <a:lnTo>
                    <a:pt x="5818505" y="1504949"/>
                  </a:lnTo>
                  <a:lnTo>
                    <a:pt x="250825" y="1504949"/>
                  </a:lnTo>
                  <a:lnTo>
                    <a:pt x="205740" y="1500909"/>
                  </a:lnTo>
                  <a:lnTo>
                    <a:pt x="163307" y="1489258"/>
                  </a:lnTo>
                  <a:lnTo>
                    <a:pt x="124232" y="1470706"/>
                  </a:lnTo>
                  <a:lnTo>
                    <a:pt x="89224" y="1445960"/>
                  </a:lnTo>
                  <a:lnTo>
                    <a:pt x="58993" y="1415730"/>
                  </a:lnTo>
                  <a:lnTo>
                    <a:pt x="34246" y="1380723"/>
                  </a:lnTo>
                  <a:lnTo>
                    <a:pt x="15693" y="1341647"/>
                  </a:lnTo>
                  <a:lnTo>
                    <a:pt x="4041" y="1299212"/>
                  </a:lnTo>
                  <a:lnTo>
                    <a:pt x="0" y="1254124"/>
                  </a:lnTo>
                  <a:lnTo>
                    <a:pt x="0" y="250837"/>
                  </a:lnTo>
                  <a:close/>
                </a:path>
              </a:pathLst>
            </a:custGeom>
            <a:ln w="12700">
              <a:solidFill>
                <a:srgbClr val="00AF50"/>
              </a:solidFill>
            </a:ln>
          </p:spPr>
          <p:txBody>
            <a:bodyPr wrap="square" lIns="0" tIns="0" rIns="0" bIns="0" rtlCol="0"/>
            <a:lstStyle/>
            <a:p>
              <a:pPr defTabSz="623438"/>
              <a:endParaRPr sz="1227" kern="0" dirty="0">
                <a:solidFill>
                  <a:sysClr val="windowText" lastClr="000000"/>
                </a:solidFill>
              </a:endParaRPr>
            </a:p>
          </p:txBody>
        </p:sp>
        <p:pic>
          <p:nvPicPr>
            <p:cNvPr id="21" name="object 21"/>
            <p:cNvPicPr/>
            <p:nvPr/>
          </p:nvPicPr>
          <p:blipFill>
            <a:blip r:embed="rId8" cstate="print"/>
            <a:stretch>
              <a:fillRect/>
            </a:stretch>
          </p:blipFill>
          <p:spPr>
            <a:xfrm>
              <a:off x="1943900" y="7750458"/>
              <a:ext cx="3890137" cy="1220120"/>
            </a:xfrm>
            <a:prstGeom prst="rect">
              <a:avLst/>
            </a:prstGeom>
          </p:spPr>
        </p:pic>
      </p:grpSp>
      <p:grpSp>
        <p:nvGrpSpPr>
          <p:cNvPr id="22" name="object 22"/>
          <p:cNvGrpSpPr/>
          <p:nvPr/>
        </p:nvGrpSpPr>
        <p:grpSpPr>
          <a:xfrm>
            <a:off x="4234295" y="2493833"/>
            <a:ext cx="4030807" cy="1281545"/>
            <a:chOff x="1155700" y="3657622"/>
            <a:chExt cx="5911850" cy="1879600"/>
          </a:xfrm>
        </p:grpSpPr>
        <p:sp>
          <p:nvSpPr>
            <p:cNvPr id="23" name="object 23"/>
            <p:cNvSpPr/>
            <p:nvPr/>
          </p:nvSpPr>
          <p:spPr>
            <a:xfrm>
              <a:off x="1162050" y="3663972"/>
              <a:ext cx="5899150" cy="1866900"/>
            </a:xfrm>
            <a:custGeom>
              <a:avLst/>
              <a:gdLst/>
              <a:ahLst/>
              <a:cxnLst/>
              <a:rect l="l" t="t" r="r" b="b"/>
              <a:pathLst>
                <a:path w="5899150" h="1866900">
                  <a:moveTo>
                    <a:pt x="5587987" y="0"/>
                  </a:moveTo>
                  <a:lnTo>
                    <a:pt x="311162" y="0"/>
                  </a:lnTo>
                  <a:lnTo>
                    <a:pt x="265180" y="3373"/>
                  </a:lnTo>
                  <a:lnTo>
                    <a:pt x="221292" y="13174"/>
                  </a:lnTo>
                  <a:lnTo>
                    <a:pt x="179981" y="28921"/>
                  </a:lnTo>
                  <a:lnTo>
                    <a:pt x="141728" y="50131"/>
                  </a:lnTo>
                  <a:lnTo>
                    <a:pt x="107014" y="76325"/>
                  </a:lnTo>
                  <a:lnTo>
                    <a:pt x="76320" y="107019"/>
                  </a:lnTo>
                  <a:lnTo>
                    <a:pt x="50128" y="141734"/>
                  </a:lnTo>
                  <a:lnTo>
                    <a:pt x="28919" y="179987"/>
                  </a:lnTo>
                  <a:lnTo>
                    <a:pt x="13173" y="221297"/>
                  </a:lnTo>
                  <a:lnTo>
                    <a:pt x="3373" y="265182"/>
                  </a:lnTo>
                  <a:lnTo>
                    <a:pt x="0" y="311162"/>
                  </a:lnTo>
                  <a:lnTo>
                    <a:pt x="0" y="1555749"/>
                  </a:lnTo>
                  <a:lnTo>
                    <a:pt x="3373" y="1601729"/>
                  </a:lnTo>
                  <a:lnTo>
                    <a:pt x="13173" y="1645614"/>
                  </a:lnTo>
                  <a:lnTo>
                    <a:pt x="28919" y="1686923"/>
                  </a:lnTo>
                  <a:lnTo>
                    <a:pt x="50128" y="1725174"/>
                  </a:lnTo>
                  <a:lnTo>
                    <a:pt x="76320" y="1759887"/>
                  </a:lnTo>
                  <a:lnTo>
                    <a:pt x="107014" y="1790580"/>
                  </a:lnTo>
                  <a:lnTo>
                    <a:pt x="141728" y="1816771"/>
                  </a:lnTo>
                  <a:lnTo>
                    <a:pt x="179981" y="1837980"/>
                  </a:lnTo>
                  <a:lnTo>
                    <a:pt x="221292" y="1853726"/>
                  </a:lnTo>
                  <a:lnTo>
                    <a:pt x="265180" y="1863526"/>
                  </a:lnTo>
                  <a:lnTo>
                    <a:pt x="311162" y="1866899"/>
                  </a:lnTo>
                  <a:lnTo>
                    <a:pt x="5587987" y="1866899"/>
                  </a:lnTo>
                  <a:lnTo>
                    <a:pt x="5633969" y="1863526"/>
                  </a:lnTo>
                  <a:lnTo>
                    <a:pt x="5677857" y="1853726"/>
                  </a:lnTo>
                  <a:lnTo>
                    <a:pt x="5719168" y="1837980"/>
                  </a:lnTo>
                  <a:lnTo>
                    <a:pt x="5757421" y="1816771"/>
                  </a:lnTo>
                  <a:lnTo>
                    <a:pt x="5792135" y="1790580"/>
                  </a:lnTo>
                  <a:lnTo>
                    <a:pt x="5822829" y="1759887"/>
                  </a:lnTo>
                  <a:lnTo>
                    <a:pt x="5849021" y="1725174"/>
                  </a:lnTo>
                  <a:lnTo>
                    <a:pt x="5870230" y="1686923"/>
                  </a:lnTo>
                  <a:lnTo>
                    <a:pt x="5885976" y="1645614"/>
                  </a:lnTo>
                  <a:lnTo>
                    <a:pt x="5895776" y="1601729"/>
                  </a:lnTo>
                  <a:lnTo>
                    <a:pt x="5899150" y="1555749"/>
                  </a:lnTo>
                  <a:lnTo>
                    <a:pt x="5899150" y="311162"/>
                  </a:lnTo>
                  <a:lnTo>
                    <a:pt x="5895776" y="265182"/>
                  </a:lnTo>
                  <a:lnTo>
                    <a:pt x="5885976" y="221297"/>
                  </a:lnTo>
                  <a:lnTo>
                    <a:pt x="5870230" y="179987"/>
                  </a:lnTo>
                  <a:lnTo>
                    <a:pt x="5849021" y="141734"/>
                  </a:lnTo>
                  <a:lnTo>
                    <a:pt x="5822829" y="107019"/>
                  </a:lnTo>
                  <a:lnTo>
                    <a:pt x="5792135" y="76325"/>
                  </a:lnTo>
                  <a:lnTo>
                    <a:pt x="5757421" y="50131"/>
                  </a:lnTo>
                  <a:lnTo>
                    <a:pt x="5719168" y="28921"/>
                  </a:lnTo>
                  <a:lnTo>
                    <a:pt x="5677857" y="13174"/>
                  </a:lnTo>
                  <a:lnTo>
                    <a:pt x="5633969" y="3373"/>
                  </a:lnTo>
                  <a:lnTo>
                    <a:pt x="5587987" y="0"/>
                  </a:lnTo>
                  <a:close/>
                </a:path>
              </a:pathLst>
            </a:custGeom>
            <a:solidFill>
              <a:srgbClr val="E84B21"/>
            </a:solidFill>
          </p:spPr>
          <p:txBody>
            <a:bodyPr wrap="square" lIns="0" tIns="0" rIns="0" bIns="0" rtlCol="0"/>
            <a:lstStyle/>
            <a:p>
              <a:pPr defTabSz="623438"/>
              <a:endParaRPr sz="1227" kern="0" dirty="0">
                <a:solidFill>
                  <a:sysClr val="windowText" lastClr="000000"/>
                </a:solidFill>
              </a:endParaRPr>
            </a:p>
          </p:txBody>
        </p:sp>
        <p:sp>
          <p:nvSpPr>
            <p:cNvPr id="24" name="object 24"/>
            <p:cNvSpPr/>
            <p:nvPr/>
          </p:nvSpPr>
          <p:spPr>
            <a:xfrm>
              <a:off x="1162050" y="3663972"/>
              <a:ext cx="5899150" cy="1866900"/>
            </a:xfrm>
            <a:custGeom>
              <a:avLst/>
              <a:gdLst/>
              <a:ahLst/>
              <a:cxnLst/>
              <a:rect l="l" t="t" r="r" b="b"/>
              <a:pathLst>
                <a:path w="5899150" h="1866900">
                  <a:moveTo>
                    <a:pt x="0" y="311162"/>
                  </a:moveTo>
                  <a:lnTo>
                    <a:pt x="3373" y="265182"/>
                  </a:lnTo>
                  <a:lnTo>
                    <a:pt x="13173" y="221297"/>
                  </a:lnTo>
                  <a:lnTo>
                    <a:pt x="28919" y="179987"/>
                  </a:lnTo>
                  <a:lnTo>
                    <a:pt x="50128" y="141734"/>
                  </a:lnTo>
                  <a:lnTo>
                    <a:pt x="76320" y="107019"/>
                  </a:lnTo>
                  <a:lnTo>
                    <a:pt x="107014" y="76325"/>
                  </a:lnTo>
                  <a:lnTo>
                    <a:pt x="141728" y="50131"/>
                  </a:lnTo>
                  <a:lnTo>
                    <a:pt x="179981" y="28921"/>
                  </a:lnTo>
                  <a:lnTo>
                    <a:pt x="221292" y="13174"/>
                  </a:lnTo>
                  <a:lnTo>
                    <a:pt x="265180" y="3373"/>
                  </a:lnTo>
                  <a:lnTo>
                    <a:pt x="311162" y="0"/>
                  </a:lnTo>
                  <a:lnTo>
                    <a:pt x="5587987" y="0"/>
                  </a:lnTo>
                  <a:lnTo>
                    <a:pt x="5633969" y="3373"/>
                  </a:lnTo>
                  <a:lnTo>
                    <a:pt x="5677857" y="13174"/>
                  </a:lnTo>
                  <a:lnTo>
                    <a:pt x="5719168" y="28921"/>
                  </a:lnTo>
                  <a:lnTo>
                    <a:pt x="5757421" y="50131"/>
                  </a:lnTo>
                  <a:lnTo>
                    <a:pt x="5792135" y="76325"/>
                  </a:lnTo>
                  <a:lnTo>
                    <a:pt x="5822829" y="107019"/>
                  </a:lnTo>
                  <a:lnTo>
                    <a:pt x="5849021" y="141734"/>
                  </a:lnTo>
                  <a:lnTo>
                    <a:pt x="5870230" y="179987"/>
                  </a:lnTo>
                  <a:lnTo>
                    <a:pt x="5885976" y="221297"/>
                  </a:lnTo>
                  <a:lnTo>
                    <a:pt x="5895776" y="265182"/>
                  </a:lnTo>
                  <a:lnTo>
                    <a:pt x="5899150" y="311162"/>
                  </a:lnTo>
                  <a:lnTo>
                    <a:pt x="5899150" y="1555749"/>
                  </a:lnTo>
                  <a:lnTo>
                    <a:pt x="5895776" y="1601729"/>
                  </a:lnTo>
                  <a:lnTo>
                    <a:pt x="5885976" y="1645614"/>
                  </a:lnTo>
                  <a:lnTo>
                    <a:pt x="5870230" y="1686923"/>
                  </a:lnTo>
                  <a:lnTo>
                    <a:pt x="5849021" y="1725174"/>
                  </a:lnTo>
                  <a:lnTo>
                    <a:pt x="5822829" y="1759887"/>
                  </a:lnTo>
                  <a:lnTo>
                    <a:pt x="5792135" y="1790580"/>
                  </a:lnTo>
                  <a:lnTo>
                    <a:pt x="5757421" y="1816771"/>
                  </a:lnTo>
                  <a:lnTo>
                    <a:pt x="5719168" y="1837980"/>
                  </a:lnTo>
                  <a:lnTo>
                    <a:pt x="5677857" y="1853726"/>
                  </a:lnTo>
                  <a:lnTo>
                    <a:pt x="5633969" y="1863526"/>
                  </a:lnTo>
                  <a:lnTo>
                    <a:pt x="5587987" y="1866899"/>
                  </a:lnTo>
                  <a:lnTo>
                    <a:pt x="311162" y="1866899"/>
                  </a:lnTo>
                  <a:lnTo>
                    <a:pt x="265180" y="1863526"/>
                  </a:lnTo>
                  <a:lnTo>
                    <a:pt x="221292" y="1853726"/>
                  </a:lnTo>
                  <a:lnTo>
                    <a:pt x="179981" y="1837980"/>
                  </a:lnTo>
                  <a:lnTo>
                    <a:pt x="141728" y="1816771"/>
                  </a:lnTo>
                  <a:lnTo>
                    <a:pt x="107014" y="1790580"/>
                  </a:lnTo>
                  <a:lnTo>
                    <a:pt x="76320" y="1759887"/>
                  </a:lnTo>
                  <a:lnTo>
                    <a:pt x="50128" y="1725174"/>
                  </a:lnTo>
                  <a:lnTo>
                    <a:pt x="28919" y="1686923"/>
                  </a:lnTo>
                  <a:lnTo>
                    <a:pt x="13173" y="1645614"/>
                  </a:lnTo>
                  <a:lnTo>
                    <a:pt x="3373" y="1601729"/>
                  </a:lnTo>
                  <a:lnTo>
                    <a:pt x="0" y="1555749"/>
                  </a:lnTo>
                  <a:lnTo>
                    <a:pt x="0" y="311162"/>
                  </a:lnTo>
                  <a:close/>
                </a:path>
              </a:pathLst>
            </a:custGeom>
            <a:ln w="12700">
              <a:solidFill>
                <a:srgbClr val="00AF50"/>
              </a:solidFill>
            </a:ln>
          </p:spPr>
          <p:txBody>
            <a:bodyPr wrap="square" lIns="0" tIns="0" rIns="0" bIns="0" rtlCol="0"/>
            <a:lstStyle/>
            <a:p>
              <a:pPr defTabSz="623438"/>
              <a:endParaRPr sz="1227" kern="0" dirty="0">
                <a:solidFill>
                  <a:sysClr val="windowText" lastClr="000000"/>
                </a:solidFill>
              </a:endParaRPr>
            </a:p>
          </p:txBody>
        </p:sp>
        <p:pic>
          <p:nvPicPr>
            <p:cNvPr id="25" name="object 25"/>
            <p:cNvPicPr/>
            <p:nvPr/>
          </p:nvPicPr>
          <p:blipFill>
            <a:blip r:embed="rId9" cstate="print"/>
            <a:stretch>
              <a:fillRect/>
            </a:stretch>
          </p:blipFill>
          <p:spPr>
            <a:xfrm>
              <a:off x="1885711" y="3811458"/>
              <a:ext cx="4456440" cy="1551327"/>
            </a:xfrm>
            <a:prstGeom prst="rect">
              <a:avLst/>
            </a:prstGeom>
          </p:spPr>
        </p:pic>
        <p:sp>
          <p:nvSpPr>
            <p:cNvPr id="26" name="object 26"/>
            <p:cNvSpPr/>
            <p:nvPr/>
          </p:nvSpPr>
          <p:spPr>
            <a:xfrm>
              <a:off x="1447800" y="5257825"/>
              <a:ext cx="4394200" cy="241300"/>
            </a:xfrm>
            <a:custGeom>
              <a:avLst/>
              <a:gdLst/>
              <a:ahLst/>
              <a:cxnLst/>
              <a:rect l="l" t="t" r="r" b="b"/>
              <a:pathLst>
                <a:path w="4394200" h="241300">
                  <a:moveTo>
                    <a:pt x="4353979" y="0"/>
                  </a:moveTo>
                  <a:lnTo>
                    <a:pt x="40220" y="0"/>
                  </a:lnTo>
                  <a:lnTo>
                    <a:pt x="24565" y="3160"/>
                  </a:lnTo>
                  <a:lnTo>
                    <a:pt x="11780" y="11780"/>
                  </a:lnTo>
                  <a:lnTo>
                    <a:pt x="3160" y="24565"/>
                  </a:lnTo>
                  <a:lnTo>
                    <a:pt x="0" y="40220"/>
                  </a:lnTo>
                  <a:lnTo>
                    <a:pt x="0" y="201079"/>
                  </a:lnTo>
                  <a:lnTo>
                    <a:pt x="3160" y="216734"/>
                  </a:lnTo>
                  <a:lnTo>
                    <a:pt x="11780" y="229519"/>
                  </a:lnTo>
                  <a:lnTo>
                    <a:pt x="24565" y="238139"/>
                  </a:lnTo>
                  <a:lnTo>
                    <a:pt x="40220" y="241299"/>
                  </a:lnTo>
                  <a:lnTo>
                    <a:pt x="4353979" y="241299"/>
                  </a:lnTo>
                  <a:lnTo>
                    <a:pt x="4369634" y="238139"/>
                  </a:lnTo>
                  <a:lnTo>
                    <a:pt x="4382419" y="229519"/>
                  </a:lnTo>
                  <a:lnTo>
                    <a:pt x="4391039" y="216734"/>
                  </a:lnTo>
                  <a:lnTo>
                    <a:pt x="4394200" y="201079"/>
                  </a:lnTo>
                  <a:lnTo>
                    <a:pt x="4394200" y="40220"/>
                  </a:lnTo>
                  <a:lnTo>
                    <a:pt x="4391039" y="24565"/>
                  </a:lnTo>
                  <a:lnTo>
                    <a:pt x="4382419" y="11780"/>
                  </a:lnTo>
                  <a:lnTo>
                    <a:pt x="4369634" y="3160"/>
                  </a:lnTo>
                  <a:lnTo>
                    <a:pt x="4353979" y="0"/>
                  </a:lnTo>
                  <a:close/>
                </a:path>
              </a:pathLst>
            </a:custGeom>
            <a:solidFill>
              <a:srgbClr val="FF0000"/>
            </a:solidFill>
          </p:spPr>
          <p:txBody>
            <a:bodyPr wrap="square" lIns="0" tIns="0" rIns="0" bIns="0" rtlCol="0"/>
            <a:lstStyle/>
            <a:p>
              <a:pPr defTabSz="623438"/>
              <a:endParaRPr sz="1227" kern="0" dirty="0">
                <a:solidFill>
                  <a:sysClr val="windowText" lastClr="000000"/>
                </a:solidFill>
              </a:endParaRPr>
            </a:p>
          </p:txBody>
        </p:sp>
        <p:sp>
          <p:nvSpPr>
            <p:cNvPr id="27" name="object 27"/>
            <p:cNvSpPr/>
            <p:nvPr/>
          </p:nvSpPr>
          <p:spPr>
            <a:xfrm>
              <a:off x="1447800" y="5257825"/>
              <a:ext cx="4394200" cy="241300"/>
            </a:xfrm>
            <a:custGeom>
              <a:avLst/>
              <a:gdLst/>
              <a:ahLst/>
              <a:cxnLst/>
              <a:rect l="l" t="t" r="r" b="b"/>
              <a:pathLst>
                <a:path w="4394200" h="241300">
                  <a:moveTo>
                    <a:pt x="0" y="40220"/>
                  </a:moveTo>
                  <a:lnTo>
                    <a:pt x="3160" y="24565"/>
                  </a:lnTo>
                  <a:lnTo>
                    <a:pt x="11780" y="11780"/>
                  </a:lnTo>
                  <a:lnTo>
                    <a:pt x="24565" y="3160"/>
                  </a:lnTo>
                  <a:lnTo>
                    <a:pt x="40220" y="0"/>
                  </a:lnTo>
                  <a:lnTo>
                    <a:pt x="4353979" y="0"/>
                  </a:lnTo>
                  <a:lnTo>
                    <a:pt x="4369634" y="3160"/>
                  </a:lnTo>
                  <a:lnTo>
                    <a:pt x="4382419" y="11780"/>
                  </a:lnTo>
                  <a:lnTo>
                    <a:pt x="4391039" y="24565"/>
                  </a:lnTo>
                  <a:lnTo>
                    <a:pt x="4394200" y="40220"/>
                  </a:lnTo>
                  <a:lnTo>
                    <a:pt x="4394200" y="201079"/>
                  </a:lnTo>
                  <a:lnTo>
                    <a:pt x="4391039" y="216734"/>
                  </a:lnTo>
                  <a:lnTo>
                    <a:pt x="4382419" y="229519"/>
                  </a:lnTo>
                  <a:lnTo>
                    <a:pt x="4369634" y="238139"/>
                  </a:lnTo>
                  <a:lnTo>
                    <a:pt x="4353979" y="241299"/>
                  </a:lnTo>
                  <a:lnTo>
                    <a:pt x="40220" y="241299"/>
                  </a:lnTo>
                  <a:lnTo>
                    <a:pt x="24565" y="238139"/>
                  </a:lnTo>
                  <a:lnTo>
                    <a:pt x="11780" y="229519"/>
                  </a:lnTo>
                  <a:lnTo>
                    <a:pt x="3160" y="216734"/>
                  </a:lnTo>
                  <a:lnTo>
                    <a:pt x="0" y="201079"/>
                  </a:lnTo>
                  <a:lnTo>
                    <a:pt x="0" y="40220"/>
                  </a:lnTo>
                  <a:close/>
                </a:path>
              </a:pathLst>
            </a:custGeom>
            <a:ln w="12700">
              <a:solidFill>
                <a:srgbClr val="B12500"/>
              </a:solidFill>
            </a:ln>
          </p:spPr>
          <p:txBody>
            <a:bodyPr wrap="square" lIns="0" tIns="0" rIns="0" bIns="0" rtlCol="0"/>
            <a:lstStyle/>
            <a:p>
              <a:pPr defTabSz="623438"/>
              <a:endParaRPr sz="1227" kern="0" dirty="0">
                <a:solidFill>
                  <a:sysClr val="windowText" lastClr="000000"/>
                </a:solidFill>
              </a:endParaRPr>
            </a:p>
          </p:txBody>
        </p:sp>
      </p:grpSp>
      <p:sp>
        <p:nvSpPr>
          <p:cNvPr id="28" name="object 28"/>
          <p:cNvSpPr txBox="1"/>
          <p:nvPr/>
        </p:nvSpPr>
        <p:spPr>
          <a:xfrm>
            <a:off x="3944216" y="2177779"/>
            <a:ext cx="1710170" cy="115784"/>
          </a:xfrm>
          <a:prstGeom prst="rect">
            <a:avLst/>
          </a:prstGeom>
          <a:solidFill>
            <a:srgbClr val="FF0000"/>
          </a:solidFill>
          <a:ln w="12700">
            <a:solidFill>
              <a:srgbClr val="B12500"/>
            </a:solidFill>
          </a:ln>
        </p:spPr>
        <p:txBody>
          <a:bodyPr vert="horz" wrap="square" lIns="0" tIns="31606" rIns="0" bIns="0" rtlCol="0">
            <a:spAutoFit/>
          </a:bodyPr>
          <a:lstStyle/>
          <a:p>
            <a:pPr marL="131615" defTabSz="623438">
              <a:spcBef>
                <a:spcPts val="249"/>
              </a:spcBef>
            </a:pPr>
            <a:r>
              <a:rPr sz="545" kern="0" dirty="0">
                <a:solidFill>
                  <a:srgbClr val="FFFFFF"/>
                </a:solidFill>
                <a:latin typeface="Arial"/>
                <a:cs typeface="Arial"/>
              </a:rPr>
              <a:t>Link to</a:t>
            </a:r>
            <a:r>
              <a:rPr sz="545" kern="0" spc="-3" dirty="0">
                <a:solidFill>
                  <a:srgbClr val="FFFFFF"/>
                </a:solidFill>
                <a:latin typeface="Arial"/>
                <a:cs typeface="Arial"/>
              </a:rPr>
              <a:t> </a:t>
            </a:r>
            <a:r>
              <a:rPr sz="545" kern="0" dirty="0">
                <a:solidFill>
                  <a:srgbClr val="FFFFFF"/>
                </a:solidFill>
                <a:latin typeface="Arial"/>
                <a:cs typeface="Arial"/>
              </a:rPr>
              <a:t>flip</a:t>
            </a:r>
            <a:r>
              <a:rPr sz="545" kern="0" spc="-3" dirty="0">
                <a:solidFill>
                  <a:srgbClr val="FFFFFF"/>
                </a:solidFill>
                <a:latin typeface="Arial"/>
                <a:cs typeface="Arial"/>
              </a:rPr>
              <a:t> </a:t>
            </a:r>
            <a:r>
              <a:rPr sz="545" kern="0" spc="-7" dirty="0">
                <a:solidFill>
                  <a:srgbClr val="FFFFFF"/>
                </a:solidFill>
                <a:latin typeface="Arial"/>
                <a:cs typeface="Arial"/>
              </a:rPr>
              <a:t>flyer-</a:t>
            </a:r>
            <a:r>
              <a:rPr sz="545" kern="0" dirty="0">
                <a:solidFill>
                  <a:srgbClr val="FFFFFF"/>
                </a:solidFill>
                <a:latin typeface="Arial"/>
                <a:cs typeface="Arial"/>
              </a:rPr>
              <a:t>video</a:t>
            </a:r>
            <a:r>
              <a:rPr sz="545" kern="0" spc="3" dirty="0">
                <a:solidFill>
                  <a:srgbClr val="FFFFFF"/>
                </a:solidFill>
                <a:latin typeface="Arial"/>
                <a:cs typeface="Arial"/>
              </a:rPr>
              <a:t> </a:t>
            </a:r>
            <a:r>
              <a:rPr sz="545" kern="0" spc="-7" dirty="0">
                <a:solidFill>
                  <a:srgbClr val="FFFFFF"/>
                </a:solidFill>
                <a:latin typeface="Arial"/>
                <a:cs typeface="Arial"/>
              </a:rPr>
              <a:t>presentation-</a:t>
            </a:r>
            <a:r>
              <a:rPr sz="545" kern="0" dirty="0">
                <a:solidFill>
                  <a:srgbClr val="FFFFFF"/>
                </a:solidFill>
                <a:latin typeface="Arial"/>
                <a:cs typeface="Arial"/>
              </a:rPr>
              <a:t>price</a:t>
            </a:r>
            <a:r>
              <a:rPr sz="545" kern="0" spc="3" dirty="0">
                <a:solidFill>
                  <a:srgbClr val="FFFFFF"/>
                </a:solidFill>
                <a:latin typeface="Arial"/>
                <a:cs typeface="Arial"/>
              </a:rPr>
              <a:t> </a:t>
            </a:r>
            <a:r>
              <a:rPr sz="545" kern="0" dirty="0">
                <a:solidFill>
                  <a:srgbClr val="FFFFFF"/>
                </a:solidFill>
                <a:latin typeface="Arial"/>
                <a:cs typeface="Arial"/>
              </a:rPr>
              <a:t>to</a:t>
            </a:r>
            <a:r>
              <a:rPr sz="545" kern="0" spc="-3" dirty="0">
                <a:solidFill>
                  <a:srgbClr val="FFFFFF"/>
                </a:solidFill>
                <a:latin typeface="Arial"/>
                <a:cs typeface="Arial"/>
              </a:rPr>
              <a:t> </a:t>
            </a:r>
            <a:r>
              <a:rPr sz="545" kern="0" spc="-14" dirty="0">
                <a:solidFill>
                  <a:srgbClr val="FFFFFF"/>
                </a:solidFill>
                <a:latin typeface="Arial"/>
                <a:cs typeface="Arial"/>
              </a:rPr>
              <a:t>buy.</a:t>
            </a:r>
            <a:endParaRPr sz="545" kern="0" dirty="0">
              <a:solidFill>
                <a:sysClr val="windowText" lastClr="000000"/>
              </a:solidFill>
              <a:latin typeface="Arial"/>
              <a:cs typeface="Arial"/>
            </a:endParaRPr>
          </a:p>
        </p:txBody>
      </p:sp>
      <p:grpSp>
        <p:nvGrpSpPr>
          <p:cNvPr id="29" name="object 29"/>
          <p:cNvGrpSpPr/>
          <p:nvPr/>
        </p:nvGrpSpPr>
        <p:grpSpPr>
          <a:xfrm>
            <a:off x="6347114" y="2177778"/>
            <a:ext cx="1792432" cy="186170"/>
            <a:chOff x="4254500" y="3194074"/>
            <a:chExt cx="2628900" cy="273050"/>
          </a:xfrm>
        </p:grpSpPr>
        <p:sp>
          <p:nvSpPr>
            <p:cNvPr id="30" name="object 30"/>
            <p:cNvSpPr/>
            <p:nvPr/>
          </p:nvSpPr>
          <p:spPr>
            <a:xfrm>
              <a:off x="4260850" y="3200424"/>
              <a:ext cx="2616200" cy="260350"/>
            </a:xfrm>
            <a:custGeom>
              <a:avLst/>
              <a:gdLst/>
              <a:ahLst/>
              <a:cxnLst/>
              <a:rect l="l" t="t" r="r" b="b"/>
              <a:pathLst>
                <a:path w="2616200" h="260350">
                  <a:moveTo>
                    <a:pt x="2572804" y="0"/>
                  </a:moveTo>
                  <a:lnTo>
                    <a:pt x="43395" y="0"/>
                  </a:lnTo>
                  <a:lnTo>
                    <a:pt x="26505" y="3410"/>
                  </a:lnTo>
                  <a:lnTo>
                    <a:pt x="12711" y="12711"/>
                  </a:lnTo>
                  <a:lnTo>
                    <a:pt x="3410" y="26505"/>
                  </a:lnTo>
                  <a:lnTo>
                    <a:pt x="0" y="43395"/>
                  </a:lnTo>
                  <a:lnTo>
                    <a:pt x="0" y="216966"/>
                  </a:lnTo>
                  <a:lnTo>
                    <a:pt x="3410" y="233855"/>
                  </a:lnTo>
                  <a:lnTo>
                    <a:pt x="12711" y="247645"/>
                  </a:lnTo>
                  <a:lnTo>
                    <a:pt x="26505" y="256941"/>
                  </a:lnTo>
                  <a:lnTo>
                    <a:pt x="43395" y="260350"/>
                  </a:lnTo>
                  <a:lnTo>
                    <a:pt x="2572804" y="260350"/>
                  </a:lnTo>
                  <a:lnTo>
                    <a:pt x="2589694" y="256941"/>
                  </a:lnTo>
                  <a:lnTo>
                    <a:pt x="2603488" y="247645"/>
                  </a:lnTo>
                  <a:lnTo>
                    <a:pt x="2612789" y="233855"/>
                  </a:lnTo>
                  <a:lnTo>
                    <a:pt x="2616200" y="216966"/>
                  </a:lnTo>
                  <a:lnTo>
                    <a:pt x="2616200" y="43395"/>
                  </a:lnTo>
                  <a:lnTo>
                    <a:pt x="2612789" y="26505"/>
                  </a:lnTo>
                  <a:lnTo>
                    <a:pt x="2603488" y="12711"/>
                  </a:lnTo>
                  <a:lnTo>
                    <a:pt x="2589694" y="3410"/>
                  </a:lnTo>
                  <a:lnTo>
                    <a:pt x="2572804" y="0"/>
                  </a:lnTo>
                  <a:close/>
                </a:path>
              </a:pathLst>
            </a:custGeom>
            <a:solidFill>
              <a:srgbClr val="FF0000"/>
            </a:solidFill>
          </p:spPr>
          <p:txBody>
            <a:bodyPr wrap="square" lIns="0" tIns="0" rIns="0" bIns="0" rtlCol="0"/>
            <a:lstStyle/>
            <a:p>
              <a:pPr defTabSz="623438"/>
              <a:endParaRPr sz="1227" kern="0" dirty="0">
                <a:solidFill>
                  <a:sysClr val="windowText" lastClr="000000"/>
                </a:solidFill>
              </a:endParaRPr>
            </a:p>
          </p:txBody>
        </p:sp>
        <p:sp>
          <p:nvSpPr>
            <p:cNvPr id="31" name="object 31"/>
            <p:cNvSpPr/>
            <p:nvPr/>
          </p:nvSpPr>
          <p:spPr>
            <a:xfrm>
              <a:off x="4260850" y="3200424"/>
              <a:ext cx="2616200" cy="260350"/>
            </a:xfrm>
            <a:custGeom>
              <a:avLst/>
              <a:gdLst/>
              <a:ahLst/>
              <a:cxnLst/>
              <a:rect l="l" t="t" r="r" b="b"/>
              <a:pathLst>
                <a:path w="2616200" h="260350">
                  <a:moveTo>
                    <a:pt x="0" y="43395"/>
                  </a:moveTo>
                  <a:lnTo>
                    <a:pt x="3410" y="26505"/>
                  </a:lnTo>
                  <a:lnTo>
                    <a:pt x="12711" y="12711"/>
                  </a:lnTo>
                  <a:lnTo>
                    <a:pt x="26505" y="3410"/>
                  </a:lnTo>
                  <a:lnTo>
                    <a:pt x="43395" y="0"/>
                  </a:lnTo>
                  <a:lnTo>
                    <a:pt x="2572804" y="0"/>
                  </a:lnTo>
                  <a:lnTo>
                    <a:pt x="2589694" y="3410"/>
                  </a:lnTo>
                  <a:lnTo>
                    <a:pt x="2603488" y="12711"/>
                  </a:lnTo>
                  <a:lnTo>
                    <a:pt x="2612789" y="26505"/>
                  </a:lnTo>
                  <a:lnTo>
                    <a:pt x="2616200" y="43395"/>
                  </a:lnTo>
                  <a:lnTo>
                    <a:pt x="2616200" y="216966"/>
                  </a:lnTo>
                  <a:lnTo>
                    <a:pt x="2612789" y="233855"/>
                  </a:lnTo>
                  <a:lnTo>
                    <a:pt x="2603488" y="247645"/>
                  </a:lnTo>
                  <a:lnTo>
                    <a:pt x="2589694" y="256941"/>
                  </a:lnTo>
                  <a:lnTo>
                    <a:pt x="2572804" y="260350"/>
                  </a:lnTo>
                  <a:lnTo>
                    <a:pt x="43395" y="260350"/>
                  </a:lnTo>
                  <a:lnTo>
                    <a:pt x="26505" y="256941"/>
                  </a:lnTo>
                  <a:lnTo>
                    <a:pt x="12711" y="247645"/>
                  </a:lnTo>
                  <a:lnTo>
                    <a:pt x="3410" y="233855"/>
                  </a:lnTo>
                  <a:lnTo>
                    <a:pt x="0" y="216966"/>
                  </a:lnTo>
                  <a:lnTo>
                    <a:pt x="0" y="43395"/>
                  </a:lnTo>
                  <a:close/>
                </a:path>
              </a:pathLst>
            </a:custGeom>
            <a:ln w="12700">
              <a:solidFill>
                <a:srgbClr val="B12500"/>
              </a:solidFill>
            </a:ln>
          </p:spPr>
          <p:txBody>
            <a:bodyPr wrap="square" lIns="0" tIns="0" rIns="0" bIns="0" rtlCol="0"/>
            <a:lstStyle/>
            <a:p>
              <a:pPr defTabSz="623438"/>
              <a:endParaRPr sz="1227" kern="0" dirty="0">
                <a:solidFill>
                  <a:sysClr val="windowText" lastClr="000000"/>
                </a:solidFill>
              </a:endParaRPr>
            </a:p>
          </p:txBody>
        </p:sp>
      </p:grpSp>
      <p:sp>
        <p:nvSpPr>
          <p:cNvPr id="32" name="object 32"/>
          <p:cNvSpPr txBox="1"/>
          <p:nvPr/>
        </p:nvSpPr>
        <p:spPr>
          <a:xfrm>
            <a:off x="6360105" y="2213956"/>
            <a:ext cx="1766455" cy="92613"/>
          </a:xfrm>
          <a:prstGeom prst="rect">
            <a:avLst/>
          </a:prstGeom>
        </p:spPr>
        <p:txBody>
          <a:bodyPr vert="horz" wrap="square" lIns="0" tIns="8659" rIns="0" bIns="0" rtlCol="0">
            <a:spAutoFit/>
          </a:bodyPr>
          <a:lstStyle/>
          <a:p>
            <a:pPr marL="159756" defTabSz="623438">
              <a:spcBef>
                <a:spcPts val="68"/>
              </a:spcBef>
            </a:pPr>
            <a:r>
              <a:rPr sz="545" kern="0" dirty="0">
                <a:solidFill>
                  <a:srgbClr val="FFFFFF"/>
                </a:solidFill>
                <a:latin typeface="Arial"/>
                <a:cs typeface="Arial"/>
              </a:rPr>
              <a:t>Link to</a:t>
            </a:r>
            <a:r>
              <a:rPr sz="545" kern="0" spc="-3" dirty="0">
                <a:solidFill>
                  <a:srgbClr val="FFFFFF"/>
                </a:solidFill>
                <a:latin typeface="Arial"/>
                <a:cs typeface="Arial"/>
              </a:rPr>
              <a:t> </a:t>
            </a:r>
            <a:r>
              <a:rPr sz="545" kern="0" dirty="0">
                <a:solidFill>
                  <a:srgbClr val="FFFFFF"/>
                </a:solidFill>
                <a:latin typeface="Arial"/>
                <a:cs typeface="Arial"/>
              </a:rPr>
              <a:t>flip</a:t>
            </a:r>
            <a:r>
              <a:rPr sz="545" kern="0" spc="-3" dirty="0">
                <a:solidFill>
                  <a:srgbClr val="FFFFFF"/>
                </a:solidFill>
                <a:latin typeface="Arial"/>
                <a:cs typeface="Arial"/>
              </a:rPr>
              <a:t> </a:t>
            </a:r>
            <a:r>
              <a:rPr sz="545" kern="0" spc="-7" dirty="0">
                <a:solidFill>
                  <a:srgbClr val="FFFFFF"/>
                </a:solidFill>
                <a:latin typeface="Arial"/>
                <a:cs typeface="Arial"/>
              </a:rPr>
              <a:t>flyer-</a:t>
            </a:r>
            <a:r>
              <a:rPr sz="545" kern="0" dirty="0">
                <a:solidFill>
                  <a:srgbClr val="FFFFFF"/>
                </a:solidFill>
                <a:latin typeface="Arial"/>
                <a:cs typeface="Arial"/>
              </a:rPr>
              <a:t>video</a:t>
            </a:r>
            <a:r>
              <a:rPr sz="545" kern="0" spc="3" dirty="0">
                <a:solidFill>
                  <a:srgbClr val="FFFFFF"/>
                </a:solidFill>
                <a:latin typeface="Arial"/>
                <a:cs typeface="Arial"/>
              </a:rPr>
              <a:t> </a:t>
            </a:r>
            <a:r>
              <a:rPr sz="545" kern="0" spc="-7" dirty="0">
                <a:solidFill>
                  <a:srgbClr val="FFFFFF"/>
                </a:solidFill>
                <a:latin typeface="Arial"/>
                <a:cs typeface="Arial"/>
              </a:rPr>
              <a:t>presentation-</a:t>
            </a:r>
            <a:r>
              <a:rPr sz="545" kern="0" dirty="0">
                <a:solidFill>
                  <a:srgbClr val="FFFFFF"/>
                </a:solidFill>
                <a:latin typeface="Arial"/>
                <a:cs typeface="Arial"/>
              </a:rPr>
              <a:t>price</a:t>
            </a:r>
            <a:r>
              <a:rPr sz="545" kern="0" spc="3" dirty="0">
                <a:solidFill>
                  <a:srgbClr val="FFFFFF"/>
                </a:solidFill>
                <a:latin typeface="Arial"/>
                <a:cs typeface="Arial"/>
              </a:rPr>
              <a:t> </a:t>
            </a:r>
            <a:r>
              <a:rPr sz="545" kern="0" dirty="0">
                <a:solidFill>
                  <a:srgbClr val="FFFFFF"/>
                </a:solidFill>
                <a:latin typeface="Arial"/>
                <a:cs typeface="Arial"/>
              </a:rPr>
              <a:t>to</a:t>
            </a:r>
            <a:r>
              <a:rPr sz="545" kern="0" spc="-3" dirty="0">
                <a:solidFill>
                  <a:srgbClr val="FFFFFF"/>
                </a:solidFill>
                <a:latin typeface="Arial"/>
                <a:cs typeface="Arial"/>
              </a:rPr>
              <a:t> </a:t>
            </a:r>
            <a:r>
              <a:rPr sz="545" kern="0" spc="-14" dirty="0">
                <a:solidFill>
                  <a:srgbClr val="FFFFFF"/>
                </a:solidFill>
                <a:latin typeface="Arial"/>
                <a:cs typeface="Arial"/>
              </a:rPr>
              <a:t>buy.</a:t>
            </a:r>
            <a:endParaRPr sz="545" kern="0" dirty="0">
              <a:solidFill>
                <a:sysClr val="windowText" lastClr="000000"/>
              </a:solidFill>
              <a:latin typeface="Arial"/>
              <a:cs typeface="Arial"/>
            </a:endParaRPr>
          </a:p>
        </p:txBody>
      </p:sp>
      <p:sp>
        <p:nvSpPr>
          <p:cNvPr id="33" name="object 33"/>
          <p:cNvSpPr txBox="1"/>
          <p:nvPr/>
        </p:nvSpPr>
        <p:spPr>
          <a:xfrm>
            <a:off x="4441800" y="3615689"/>
            <a:ext cx="2979593" cy="93050"/>
          </a:xfrm>
          <a:prstGeom prst="rect">
            <a:avLst/>
          </a:prstGeom>
        </p:spPr>
        <p:txBody>
          <a:bodyPr vert="horz" wrap="square" lIns="0" tIns="9092" rIns="0" bIns="0" rtlCol="0">
            <a:spAutoFit/>
          </a:bodyPr>
          <a:lstStyle/>
          <a:p>
            <a:pPr marL="823891" defTabSz="623438">
              <a:spcBef>
                <a:spcPts val="72"/>
              </a:spcBef>
            </a:pPr>
            <a:r>
              <a:rPr sz="545" kern="0" dirty="0">
                <a:solidFill>
                  <a:srgbClr val="FFFFFF"/>
                </a:solidFill>
                <a:latin typeface="Arial"/>
                <a:cs typeface="Arial"/>
              </a:rPr>
              <a:t>Link</a:t>
            </a:r>
            <a:r>
              <a:rPr sz="545" kern="0" spc="-3" dirty="0">
                <a:solidFill>
                  <a:srgbClr val="FFFFFF"/>
                </a:solidFill>
                <a:latin typeface="Arial"/>
                <a:cs typeface="Arial"/>
              </a:rPr>
              <a:t> </a:t>
            </a:r>
            <a:r>
              <a:rPr sz="545" kern="0" dirty="0">
                <a:solidFill>
                  <a:srgbClr val="FFFFFF"/>
                </a:solidFill>
                <a:latin typeface="Arial"/>
                <a:cs typeface="Arial"/>
              </a:rPr>
              <a:t>to</a:t>
            </a:r>
            <a:r>
              <a:rPr sz="545" kern="0" spc="-10" dirty="0">
                <a:solidFill>
                  <a:srgbClr val="FFFFFF"/>
                </a:solidFill>
                <a:latin typeface="Arial"/>
                <a:cs typeface="Arial"/>
              </a:rPr>
              <a:t> </a:t>
            </a:r>
            <a:r>
              <a:rPr sz="545" kern="0" dirty="0">
                <a:solidFill>
                  <a:srgbClr val="FFFFFF"/>
                </a:solidFill>
                <a:latin typeface="Arial"/>
                <a:cs typeface="Arial"/>
              </a:rPr>
              <a:t>flyer</a:t>
            </a:r>
            <a:r>
              <a:rPr sz="545" kern="0" spc="-10" dirty="0">
                <a:solidFill>
                  <a:srgbClr val="FFFFFF"/>
                </a:solidFill>
                <a:latin typeface="Arial"/>
                <a:cs typeface="Arial"/>
              </a:rPr>
              <a:t> </a:t>
            </a:r>
            <a:r>
              <a:rPr sz="545" kern="0" dirty="0">
                <a:solidFill>
                  <a:srgbClr val="FFFFFF"/>
                </a:solidFill>
                <a:latin typeface="Arial"/>
                <a:cs typeface="Arial"/>
              </a:rPr>
              <a:t>video</a:t>
            </a:r>
            <a:r>
              <a:rPr sz="545" kern="0" spc="-7" dirty="0">
                <a:solidFill>
                  <a:srgbClr val="FFFFFF"/>
                </a:solidFill>
                <a:latin typeface="Arial"/>
                <a:cs typeface="Arial"/>
              </a:rPr>
              <a:t> presentation</a:t>
            </a:r>
            <a:r>
              <a:rPr sz="545" kern="0" spc="-3" dirty="0">
                <a:solidFill>
                  <a:srgbClr val="FFFFFF"/>
                </a:solidFill>
                <a:latin typeface="Arial"/>
                <a:cs typeface="Arial"/>
              </a:rPr>
              <a:t> </a:t>
            </a:r>
            <a:r>
              <a:rPr sz="545" kern="0" dirty="0">
                <a:solidFill>
                  <a:srgbClr val="FFFFFF"/>
                </a:solidFill>
                <a:latin typeface="Arial"/>
                <a:cs typeface="Arial"/>
              </a:rPr>
              <a:t>price</a:t>
            </a:r>
            <a:r>
              <a:rPr sz="545" kern="0" spc="-10" dirty="0">
                <a:solidFill>
                  <a:srgbClr val="FFFFFF"/>
                </a:solidFill>
                <a:latin typeface="Arial"/>
                <a:cs typeface="Arial"/>
              </a:rPr>
              <a:t> </a:t>
            </a:r>
            <a:r>
              <a:rPr sz="545" kern="0" dirty="0">
                <a:solidFill>
                  <a:srgbClr val="FFFFFF"/>
                </a:solidFill>
                <a:latin typeface="Arial"/>
                <a:cs typeface="Arial"/>
              </a:rPr>
              <a:t>to </a:t>
            </a:r>
            <a:r>
              <a:rPr sz="545" kern="0" spc="-14" dirty="0">
                <a:solidFill>
                  <a:srgbClr val="FFFFFF"/>
                </a:solidFill>
                <a:latin typeface="Arial"/>
                <a:cs typeface="Arial"/>
              </a:rPr>
              <a:t>buy.</a:t>
            </a:r>
            <a:endParaRPr sz="545" kern="0" dirty="0">
              <a:solidFill>
                <a:sysClr val="windowText" lastClr="000000"/>
              </a:solidFill>
              <a:latin typeface="Arial"/>
              <a:cs typeface="Arial"/>
            </a:endParaRPr>
          </a:p>
        </p:txBody>
      </p:sp>
      <p:sp>
        <p:nvSpPr>
          <p:cNvPr id="34" name="object 34"/>
          <p:cNvSpPr/>
          <p:nvPr/>
        </p:nvSpPr>
        <p:spPr>
          <a:xfrm>
            <a:off x="3654137" y="207817"/>
            <a:ext cx="4883727" cy="6442364"/>
          </a:xfrm>
          <a:custGeom>
            <a:avLst/>
            <a:gdLst/>
            <a:ahLst/>
            <a:cxnLst/>
            <a:rect l="l" t="t" r="r" b="b"/>
            <a:pathLst>
              <a:path w="7162800" h="9448800">
                <a:moveTo>
                  <a:pt x="7162800" y="0"/>
                </a:moveTo>
                <a:lnTo>
                  <a:pt x="7086600" y="0"/>
                </a:lnTo>
                <a:lnTo>
                  <a:pt x="7086600" y="76200"/>
                </a:lnTo>
                <a:lnTo>
                  <a:pt x="7086600" y="9372600"/>
                </a:lnTo>
                <a:lnTo>
                  <a:pt x="76200" y="9372600"/>
                </a:lnTo>
                <a:lnTo>
                  <a:pt x="76200" y="76200"/>
                </a:lnTo>
                <a:lnTo>
                  <a:pt x="7086600" y="76200"/>
                </a:lnTo>
                <a:lnTo>
                  <a:pt x="7086600" y="0"/>
                </a:lnTo>
                <a:lnTo>
                  <a:pt x="76200" y="0"/>
                </a:lnTo>
                <a:lnTo>
                  <a:pt x="0" y="0"/>
                </a:lnTo>
                <a:lnTo>
                  <a:pt x="0" y="76200"/>
                </a:lnTo>
                <a:lnTo>
                  <a:pt x="0" y="9372600"/>
                </a:lnTo>
                <a:lnTo>
                  <a:pt x="0" y="9448800"/>
                </a:lnTo>
                <a:lnTo>
                  <a:pt x="76200" y="9448800"/>
                </a:lnTo>
                <a:lnTo>
                  <a:pt x="7086600" y="9448800"/>
                </a:lnTo>
                <a:lnTo>
                  <a:pt x="7162800" y="9448800"/>
                </a:lnTo>
                <a:lnTo>
                  <a:pt x="7162800" y="9372600"/>
                </a:lnTo>
                <a:lnTo>
                  <a:pt x="7162800" y="76200"/>
                </a:lnTo>
                <a:lnTo>
                  <a:pt x="7162800" y="0"/>
                </a:lnTo>
                <a:close/>
              </a:path>
            </a:pathLst>
          </a:custGeom>
          <a:solidFill>
            <a:srgbClr val="00AF50"/>
          </a:solidFill>
        </p:spPr>
        <p:txBody>
          <a:bodyPr wrap="square" lIns="0" tIns="0" rIns="0" bIns="0" rtlCol="0"/>
          <a:lstStyle/>
          <a:p>
            <a:pPr defTabSz="623438"/>
            <a:endParaRPr sz="1227" kern="0" dirty="0">
              <a:solidFill>
                <a:sysClr val="windowText" lastClr="000000"/>
              </a:solidFill>
            </a:endParaRPr>
          </a:p>
        </p:txBody>
      </p:sp>
      <p:sp>
        <p:nvSpPr>
          <p:cNvPr id="35" name="Slide Number Placeholder 34">
            <a:extLst>
              <a:ext uri="{FF2B5EF4-FFF2-40B4-BE49-F238E27FC236}">
                <a16:creationId xmlns:a16="http://schemas.microsoft.com/office/drawing/2014/main" id="{F9265643-F670-1235-3424-7F257593E663}"/>
              </a:ext>
            </a:extLst>
          </p:cNvPr>
          <p:cNvSpPr>
            <a:spLocks noGrp="1"/>
          </p:cNvSpPr>
          <p:nvPr>
            <p:ph type="sldNum" sz="quarter" idx="7"/>
          </p:nvPr>
        </p:nvSpPr>
        <p:spPr/>
        <p:txBody>
          <a:bodyPr/>
          <a:lstStyle/>
          <a:p>
            <a:fld id="{B6F15528-21DE-4FAA-801E-634DDDAF4B2B}"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descr="A blueprint of a house&#10;&#10;Description automatically generated">
            <a:extLst>
              <a:ext uri="{FF2B5EF4-FFF2-40B4-BE49-F238E27FC236}">
                <a16:creationId xmlns:a16="http://schemas.microsoft.com/office/drawing/2014/main" id="{C8AEAF5C-F715-A7AF-939D-7029CBE16636}"/>
              </a:ext>
            </a:extLst>
          </p:cNvPr>
          <p:cNvPicPr>
            <a:picLocks noChangeAspect="1"/>
          </p:cNvPicPr>
          <p:nvPr/>
        </p:nvPicPr>
        <p:blipFill rotWithShape="1">
          <a:blip r:embed="rId4">
            <a:extLst>
              <a:ext uri="{28A0092B-C50C-407E-A947-70E740481C1C}">
                <a14:useLocalDpi xmlns:a14="http://schemas.microsoft.com/office/drawing/2010/main" val="0"/>
              </a:ext>
            </a:extLst>
          </a:blip>
          <a:srcRect b="20228"/>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4F035C67-8F52-8EED-005B-AA6F7DC23B17}"/>
              </a:ext>
            </a:extLst>
          </p:cNvPr>
          <p:cNvSpPr>
            <a:spLocks noGrp="1"/>
          </p:cNvSpPr>
          <p:nvPr>
            <p:ph type="sldNum" sz="quarter" idx="12"/>
          </p:nvPr>
        </p:nvSpPr>
        <p:spPr/>
        <p:txBody>
          <a:bodyPr/>
          <a:lstStyle/>
          <a:p>
            <a:fld id="{A0E708CF-54B9-4205-9AEB-4BDF8E20C902}" type="slidenum">
              <a:rPr lang="en-US" smtClean="0"/>
              <a:t>22</a:t>
            </a:fld>
            <a:endParaRPr lang="en-US" dirty="0"/>
          </a:p>
        </p:txBody>
      </p:sp>
    </p:spTree>
    <p:extLst>
      <p:ext uri="{BB962C8B-B14F-4D97-AF65-F5344CB8AC3E}">
        <p14:creationId xmlns:p14="http://schemas.microsoft.com/office/powerpoint/2010/main" val="1215863783"/>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5FB226-9918-4665-194F-0208A39A6978}"/>
              </a:ext>
            </a:extLst>
          </p:cNvPr>
          <p:cNvPicPr>
            <a:picLocks noChangeAspect="1"/>
          </p:cNvPicPr>
          <p:nvPr/>
        </p:nvPicPr>
        <p:blipFill>
          <a:blip r:embed="rId4"/>
          <a:stretch>
            <a:fillRect/>
          </a:stretch>
        </p:blipFill>
        <p:spPr>
          <a:xfrm>
            <a:off x="4847492" y="751114"/>
            <a:ext cx="2302825" cy="1027720"/>
          </a:xfrm>
          <a:prstGeom prst="rect">
            <a:avLst/>
          </a:prstGeom>
        </p:spPr>
      </p:pic>
      <p:sp>
        <p:nvSpPr>
          <p:cNvPr id="2" name="Title 1">
            <a:extLst>
              <a:ext uri="{FF2B5EF4-FFF2-40B4-BE49-F238E27FC236}">
                <a16:creationId xmlns:a16="http://schemas.microsoft.com/office/drawing/2014/main" id="{798BA03E-25E9-4117-5386-EFFA1B8C1372}"/>
              </a:ext>
            </a:extLst>
          </p:cNvPr>
          <p:cNvSpPr>
            <a:spLocks noGrp="1"/>
          </p:cNvSpPr>
          <p:nvPr>
            <p:ph type="title"/>
          </p:nvPr>
        </p:nvSpPr>
        <p:spPr>
          <a:xfrm>
            <a:off x="3711287" y="274320"/>
            <a:ext cx="4769427" cy="276999"/>
          </a:xfrm>
        </p:spPr>
        <p:txBody>
          <a:bodyPr/>
          <a:lstStyle/>
          <a:p>
            <a:r>
              <a:rPr lang="en-US" dirty="0"/>
              <a:t>Royal Colors links</a:t>
            </a:r>
          </a:p>
        </p:txBody>
      </p:sp>
      <p:sp>
        <p:nvSpPr>
          <p:cNvPr id="3" name="Content Placeholder 2">
            <a:extLst>
              <a:ext uri="{FF2B5EF4-FFF2-40B4-BE49-F238E27FC236}">
                <a16:creationId xmlns:a16="http://schemas.microsoft.com/office/drawing/2014/main" id="{D5D26BAE-98DC-9FE4-2673-53F1B1DC79C9}"/>
              </a:ext>
            </a:extLst>
          </p:cNvPr>
          <p:cNvSpPr>
            <a:spLocks noGrp="1"/>
          </p:cNvSpPr>
          <p:nvPr>
            <p:ph sz="half" idx="2"/>
          </p:nvPr>
        </p:nvSpPr>
        <p:spPr>
          <a:xfrm>
            <a:off x="3711286" y="2002971"/>
            <a:ext cx="2305223" cy="4564301"/>
          </a:xfrm>
        </p:spPr>
        <p:txBody>
          <a:bodyPr/>
          <a:lstStyle/>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Orange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#F99245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r>
              <a:rPr lang="en-US" sz="1227"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Light Royal Blue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#3A2EFE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Pink</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#E73895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Kir Royale Rose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#B45877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Blue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#2B60DE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Heath</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#B54B73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Purple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#7851A9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Gold</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#F5BD02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Fuchsia</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#CA2C92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Arabian</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#D7991C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Red</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#9B1C31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Azure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#0038A8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#0C1793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C56F70E7-5C43-9810-44C5-F6BF8E7E4BC5}"/>
              </a:ext>
            </a:extLst>
          </p:cNvPr>
          <p:cNvSpPr>
            <a:spLocks noGrp="1"/>
          </p:cNvSpPr>
          <p:nvPr>
            <p:ph sz="half" idx="3"/>
          </p:nvPr>
        </p:nvSpPr>
        <p:spPr>
          <a:xfrm>
            <a:off x="6175491" y="1870363"/>
            <a:ext cx="2305223" cy="3420094"/>
          </a:xfrm>
        </p:spPr>
        <p:txBody>
          <a:bodyPr/>
          <a:lstStyle/>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Violet</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#3F1979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Cafe Royale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#6A4928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KC Royals Blue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#004687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Brown</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#523B35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Mahogany</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#653420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Burgundy</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#740F35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Grape Royale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#4F2D54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Port Royale</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#512B33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545"/>
              </a:spcAf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Navy</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#1A0076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545"/>
              </a:spcAft>
              <a:tabLst>
                <a:tab pos="4052346" algn="r"/>
              </a:tabLst>
            </a:pPr>
            <a:r>
              <a:rPr lang="en-US" sz="1227"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Royal Maroon</a:t>
            </a:r>
            <a:r>
              <a:rPr lang="en-US" sz="1227"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 #670E10 </a:t>
            </a:r>
            <a:r>
              <a:rPr lang="en-US" sz="1227" baseline="30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1</a:t>
            </a:r>
            <a:endParaRPr lang="en-US" sz="955" kern="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55FF1278-7B8D-EF44-ECA5-E743915E46EB}"/>
              </a:ext>
            </a:extLst>
          </p:cNvPr>
          <p:cNvSpPr>
            <a:spLocks noGrp="1"/>
          </p:cNvSpPr>
          <p:nvPr>
            <p:ph type="sldNum" sz="quarter" idx="7"/>
          </p:nvPr>
        </p:nvSpPr>
        <p:spPr/>
        <p:txBody>
          <a:bodyPr/>
          <a:lstStyle/>
          <a:p>
            <a:fld id="{B6F15528-21DE-4FAA-801E-634DDDAF4B2B}" type="slidenum">
              <a:rPr lang="en-US" smtClean="0"/>
              <a:t>23</a:t>
            </a:fld>
            <a:endParaRPr lang="en-US" dirty="0"/>
          </a:p>
        </p:txBody>
      </p:sp>
    </p:spTree>
    <p:extLst>
      <p:ext uri="{BB962C8B-B14F-4D97-AF65-F5344CB8AC3E}">
        <p14:creationId xmlns:p14="http://schemas.microsoft.com/office/powerpoint/2010/main" val="1410047523"/>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odel sailboat with white sails&#10;&#10;Description automatically generated">
            <a:extLst>
              <a:ext uri="{FF2B5EF4-FFF2-40B4-BE49-F238E27FC236}">
                <a16:creationId xmlns:a16="http://schemas.microsoft.com/office/drawing/2014/main" id="{5F3AF2F5-8F9F-9636-493C-0870B0E96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087" y="418643"/>
            <a:ext cx="3421244" cy="3458032"/>
          </a:xfrm>
          <a:prstGeom prst="rect">
            <a:avLst/>
          </a:prstGeom>
        </p:spPr>
      </p:pic>
      <p:pic>
        <p:nvPicPr>
          <p:cNvPr id="3" name="Picture 2">
            <a:extLst>
              <a:ext uri="{FF2B5EF4-FFF2-40B4-BE49-F238E27FC236}">
                <a16:creationId xmlns:a16="http://schemas.microsoft.com/office/drawing/2014/main" id="{B1D3C0AB-5CB7-A6AD-8213-A4332083EE12}"/>
              </a:ext>
            </a:extLst>
          </p:cNvPr>
          <p:cNvPicPr>
            <a:picLocks noChangeAspect="1"/>
          </p:cNvPicPr>
          <p:nvPr/>
        </p:nvPicPr>
        <p:blipFill>
          <a:blip r:embed="rId5"/>
          <a:stretch>
            <a:fillRect/>
          </a:stretch>
        </p:blipFill>
        <p:spPr>
          <a:xfrm>
            <a:off x="986207" y="1030185"/>
            <a:ext cx="883997" cy="896190"/>
          </a:xfrm>
          <a:prstGeom prst="rect">
            <a:avLst/>
          </a:prstGeom>
        </p:spPr>
      </p:pic>
      <p:sp>
        <p:nvSpPr>
          <p:cNvPr id="4" name="Slide Number Placeholder 3">
            <a:extLst>
              <a:ext uri="{FF2B5EF4-FFF2-40B4-BE49-F238E27FC236}">
                <a16:creationId xmlns:a16="http://schemas.microsoft.com/office/drawing/2014/main" id="{5F7376F5-9E2D-65D4-E368-61702B7AC804}"/>
              </a:ext>
            </a:extLst>
          </p:cNvPr>
          <p:cNvSpPr>
            <a:spLocks noGrp="1"/>
          </p:cNvSpPr>
          <p:nvPr>
            <p:ph type="sldNum" sz="quarter" idx="12"/>
          </p:nvPr>
        </p:nvSpPr>
        <p:spPr/>
        <p:txBody>
          <a:bodyPr/>
          <a:lstStyle/>
          <a:p>
            <a:fld id="{A0E708CF-54B9-4205-9AEB-4BDF8E20C902}" type="slidenum">
              <a:rPr lang="en-US" smtClean="0"/>
              <a:t>24</a:t>
            </a:fld>
            <a:endParaRPr lang="en-US" dirty="0"/>
          </a:p>
        </p:txBody>
      </p:sp>
    </p:spTree>
    <p:extLst>
      <p:ext uri="{BB962C8B-B14F-4D97-AF65-F5344CB8AC3E}">
        <p14:creationId xmlns:p14="http://schemas.microsoft.com/office/powerpoint/2010/main" val="2353161660"/>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17E7-EFBD-F007-57F4-A0AA399D9168}"/>
              </a:ext>
            </a:extLst>
          </p:cNvPr>
          <p:cNvSpPr>
            <a:spLocks noGrp="1"/>
          </p:cNvSpPr>
          <p:nvPr>
            <p:ph type="title"/>
          </p:nvPr>
        </p:nvSpPr>
        <p:spPr>
          <a:xfrm>
            <a:off x="3711287" y="274320"/>
            <a:ext cx="4769427" cy="711209"/>
          </a:xfrm>
        </p:spPr>
        <p:txBody>
          <a:bodyPr/>
          <a:lstStyle/>
          <a:p>
            <a:pPr marL="0" marR="0" algn="ctr">
              <a:lnSpc>
                <a:spcPct val="115000"/>
              </a:lnSpc>
              <a:spcBef>
                <a:spcPts val="0"/>
              </a:spcBef>
              <a:spcAft>
                <a:spcPts val="545"/>
              </a:spcAft>
            </a:pPr>
            <a:r>
              <a:rPr lang="en-US" sz="955" kern="100" dirty="0">
                <a:solidFill>
                  <a:srgbClr val="FF0000"/>
                </a:solidFill>
                <a:effectLst/>
                <a:latin typeface="Arial" panose="020B0604020202020204" pitchFamily="34" charset="0"/>
                <a:ea typeface="+mj-ea"/>
                <a:cs typeface="Times New Roman" panose="02020603050405020304" pitchFamily="18" charset="0"/>
              </a:rPr>
              <a:t>Creative</a:t>
            </a:r>
            <a:r>
              <a:rPr lang="en-US" sz="955" kern="100" spc="136" dirty="0">
                <a:solidFill>
                  <a:srgbClr val="FF0000"/>
                </a:solidFill>
                <a:effectLst/>
                <a:latin typeface="Arial" panose="020B0604020202020204" pitchFamily="34" charset="0"/>
                <a:ea typeface="+mj-ea"/>
                <a:cs typeface="Times New Roman" panose="02020603050405020304" pitchFamily="18" charset="0"/>
              </a:rPr>
              <a:t> </a:t>
            </a:r>
            <a:r>
              <a:rPr lang="en-US" sz="955" kern="100" dirty="0">
                <a:solidFill>
                  <a:srgbClr val="FF0000"/>
                </a:solidFill>
                <a:effectLst/>
                <a:latin typeface="Arial" panose="020B0604020202020204" pitchFamily="34" charset="0"/>
                <a:ea typeface="+mj-ea"/>
                <a:cs typeface="Times New Roman" panose="02020603050405020304" pitchFamily="18" charset="0"/>
              </a:rPr>
              <a:t>Yard</a:t>
            </a:r>
            <a:r>
              <a:rPr lang="en-US" sz="955" kern="100" spc="140" dirty="0">
                <a:solidFill>
                  <a:srgbClr val="FF0000"/>
                </a:solidFill>
                <a:effectLst/>
                <a:latin typeface="Arial" panose="020B0604020202020204" pitchFamily="34" charset="0"/>
                <a:ea typeface="+mj-ea"/>
                <a:cs typeface="Times New Roman" panose="02020603050405020304" pitchFamily="18" charset="0"/>
              </a:rPr>
              <a:t> </a:t>
            </a:r>
            <a:r>
              <a:rPr lang="en-US" sz="955" kern="100" dirty="0">
                <a:solidFill>
                  <a:srgbClr val="FF0000"/>
                </a:solidFill>
                <a:effectLst/>
                <a:latin typeface="Arial" panose="020B0604020202020204" pitchFamily="34" charset="0"/>
                <a:ea typeface="+mj-ea"/>
                <a:cs typeface="Times New Roman" panose="02020603050405020304" pitchFamily="18" charset="0"/>
              </a:rPr>
              <a:t>Post</a:t>
            </a:r>
            <a:r>
              <a:rPr lang="en-US" sz="955" kern="100" spc="130" dirty="0">
                <a:solidFill>
                  <a:srgbClr val="FF0000"/>
                </a:solidFill>
                <a:effectLst/>
                <a:latin typeface="Arial" panose="020B0604020202020204" pitchFamily="34" charset="0"/>
                <a:ea typeface="+mj-ea"/>
                <a:cs typeface="Times New Roman" panose="02020603050405020304" pitchFamily="18" charset="0"/>
              </a:rPr>
              <a:t> </a:t>
            </a:r>
            <a:r>
              <a:rPr lang="en-US" sz="955" kern="100" dirty="0">
                <a:solidFill>
                  <a:srgbClr val="FF0000"/>
                </a:solidFill>
                <a:effectLst/>
                <a:latin typeface="Arial" panose="020B0604020202020204" pitchFamily="34" charset="0"/>
                <a:ea typeface="+mj-ea"/>
                <a:cs typeface="Times New Roman" panose="02020603050405020304" pitchFamily="18" charset="0"/>
              </a:rPr>
              <a:t>Sign</a:t>
            </a:r>
            <a:r>
              <a:rPr lang="en-US" sz="955" kern="100" spc="164" dirty="0">
                <a:solidFill>
                  <a:srgbClr val="FF0000"/>
                </a:solidFill>
                <a:effectLst/>
                <a:latin typeface="Arial" panose="020B0604020202020204" pitchFamily="34" charset="0"/>
                <a:ea typeface="+mj-ea"/>
                <a:cs typeface="Times New Roman" panose="02020603050405020304" pitchFamily="18" charset="0"/>
              </a:rPr>
              <a:t> </a:t>
            </a:r>
            <a:r>
              <a:rPr lang="en-US" sz="955" kern="100" dirty="0">
                <a:solidFill>
                  <a:srgbClr val="383838"/>
                </a:solidFill>
                <a:effectLst/>
                <a:latin typeface="Arial" panose="020B0604020202020204" pitchFamily="34" charset="0"/>
                <a:ea typeface="+mj-ea"/>
                <a:cs typeface="Times New Roman" panose="02020603050405020304" pitchFamily="18" charset="0"/>
              </a:rPr>
              <a:t>Patented,</a:t>
            </a:r>
            <a:r>
              <a:rPr lang="en-US" sz="955" kern="100" spc="130" dirty="0">
                <a:solidFill>
                  <a:srgbClr val="383838"/>
                </a:solidFill>
                <a:effectLst/>
                <a:latin typeface="Arial" panose="020B0604020202020204" pitchFamily="34" charset="0"/>
                <a:ea typeface="+mj-ea"/>
                <a:cs typeface="Times New Roman" panose="02020603050405020304" pitchFamily="18" charset="0"/>
              </a:rPr>
              <a:t> </a:t>
            </a:r>
            <a:r>
              <a:rPr lang="en-US" sz="955" kern="100" dirty="0">
                <a:solidFill>
                  <a:srgbClr val="383838"/>
                </a:solidFill>
                <a:effectLst/>
                <a:latin typeface="Arial" panose="020B0604020202020204" pitchFamily="34" charset="0"/>
                <a:ea typeface="+mj-ea"/>
                <a:cs typeface="Times New Roman" panose="02020603050405020304" pitchFamily="18" charset="0"/>
              </a:rPr>
              <a:t>Escrow-Title</a:t>
            </a:r>
            <a:r>
              <a:rPr lang="en-US" sz="955" kern="100" spc="147" dirty="0">
                <a:solidFill>
                  <a:srgbClr val="383838"/>
                </a:solidFill>
                <a:effectLst/>
                <a:latin typeface="Arial" panose="020B0604020202020204" pitchFamily="34" charset="0"/>
                <a:ea typeface="+mj-ea"/>
                <a:cs typeface="Times New Roman" panose="02020603050405020304" pitchFamily="18" charset="0"/>
              </a:rPr>
              <a:t> </a:t>
            </a:r>
            <a:r>
              <a:rPr lang="en-US" sz="955" kern="100" dirty="0">
                <a:solidFill>
                  <a:srgbClr val="FF0000"/>
                </a:solidFill>
                <a:effectLst/>
                <a:latin typeface="Arial" panose="020B0604020202020204" pitchFamily="34" charset="0"/>
                <a:ea typeface="+mj-ea"/>
                <a:cs typeface="Times New Roman" panose="02020603050405020304" pitchFamily="18" charset="0"/>
              </a:rPr>
              <a:t>Digital</a:t>
            </a:r>
            <a:r>
              <a:rPr lang="en-US" sz="955" kern="100" spc="136" dirty="0">
                <a:solidFill>
                  <a:srgbClr val="FF0000"/>
                </a:solidFill>
                <a:effectLst/>
                <a:latin typeface="Arial" panose="020B0604020202020204" pitchFamily="34" charset="0"/>
                <a:ea typeface="+mj-ea"/>
                <a:cs typeface="Times New Roman" panose="02020603050405020304" pitchFamily="18" charset="0"/>
              </a:rPr>
              <a:t> </a:t>
            </a:r>
            <a:r>
              <a:rPr lang="en-US" sz="955" kern="100" dirty="0">
                <a:solidFill>
                  <a:srgbClr val="FF0000"/>
                </a:solidFill>
                <a:effectLst/>
                <a:latin typeface="Arial" panose="020B0604020202020204" pitchFamily="34" charset="0"/>
                <a:ea typeface="+mj-ea"/>
                <a:cs typeface="Times New Roman" panose="02020603050405020304" pitchFamily="18" charset="0"/>
              </a:rPr>
              <a:t>Camera</a:t>
            </a:r>
            <a:r>
              <a:rPr lang="en-US" sz="955" kern="100" spc="126" dirty="0">
                <a:solidFill>
                  <a:srgbClr val="FF0000"/>
                </a:solidFill>
                <a:effectLst/>
                <a:latin typeface="Arial" panose="020B0604020202020204" pitchFamily="34" charset="0"/>
                <a:ea typeface="+mj-ea"/>
                <a:cs typeface="Times New Roman" panose="02020603050405020304" pitchFamily="18" charset="0"/>
              </a:rPr>
              <a:t> </a:t>
            </a:r>
            <a:r>
              <a:rPr lang="en-US" sz="955" kern="100" dirty="0">
                <a:solidFill>
                  <a:srgbClr val="FF0000"/>
                </a:solidFill>
                <a:effectLst/>
                <a:latin typeface="Arial" panose="020B0604020202020204" pitchFamily="34" charset="0"/>
                <a:ea typeface="+mj-ea"/>
                <a:cs typeface="Times New Roman" panose="02020603050405020304" pitchFamily="18" charset="0"/>
              </a:rPr>
              <a:t>Data</a:t>
            </a:r>
            <a:r>
              <a:rPr lang="en-US" sz="955" kern="100" spc="147" dirty="0">
                <a:solidFill>
                  <a:srgbClr val="FF0000"/>
                </a:solidFill>
                <a:effectLst/>
                <a:latin typeface="Arial" panose="020B0604020202020204" pitchFamily="34" charset="0"/>
                <a:ea typeface="+mj-ea"/>
                <a:cs typeface="Times New Roman" panose="02020603050405020304" pitchFamily="18" charset="0"/>
              </a:rPr>
              <a:t> </a:t>
            </a:r>
            <a:r>
              <a:rPr lang="en-US" sz="955" kern="100" spc="-7" dirty="0">
                <a:solidFill>
                  <a:srgbClr val="FF0000"/>
                </a:solidFill>
                <a:effectLst/>
                <a:latin typeface="Arial" panose="020B0604020202020204" pitchFamily="34" charset="0"/>
                <a:ea typeface="+mj-ea"/>
                <a:cs typeface="Times New Roman" panose="02020603050405020304" pitchFamily="18" charset="0"/>
              </a:rPr>
              <a:t>Relay </a:t>
            </a:r>
            <a:br>
              <a:rPr lang="en-US" sz="955" kern="100" spc="-7" dirty="0">
                <a:solidFill>
                  <a:srgbClr val="FF0000"/>
                </a:solidFill>
                <a:effectLst/>
                <a:latin typeface="Arial" panose="020B0604020202020204" pitchFamily="34" charset="0"/>
                <a:ea typeface="+mj-ea"/>
                <a:cs typeface="Times New Roman" panose="02020603050405020304" pitchFamily="18" charset="0"/>
              </a:rPr>
            </a:br>
            <a:r>
              <a:rPr lang="en-US" sz="955" kern="100" dirty="0">
                <a:solidFill>
                  <a:srgbClr val="383838"/>
                </a:solidFill>
                <a:effectLst/>
                <a:latin typeface="Arial" panose="020B0604020202020204" pitchFamily="34" charset="0"/>
                <a:ea typeface="+mj-ea"/>
                <a:cs typeface="Times New Roman" panose="02020603050405020304" pitchFamily="18" charset="0"/>
              </a:rPr>
              <a:t>Capturing</a:t>
            </a:r>
            <a:r>
              <a:rPr lang="en-US" sz="955" kern="100" spc="164" dirty="0">
                <a:solidFill>
                  <a:srgbClr val="383838"/>
                </a:solidFill>
                <a:effectLst/>
                <a:latin typeface="Arial" panose="020B0604020202020204" pitchFamily="34" charset="0"/>
                <a:ea typeface="+mj-ea"/>
                <a:cs typeface="Times New Roman" panose="02020603050405020304" pitchFamily="18" charset="0"/>
              </a:rPr>
              <a:t> </a:t>
            </a:r>
            <a:r>
              <a:rPr lang="en-US" sz="955" kern="100" dirty="0">
                <a:solidFill>
                  <a:srgbClr val="383838"/>
                </a:solidFill>
                <a:effectLst/>
                <a:latin typeface="Arial" panose="020B0604020202020204" pitchFamily="34" charset="0"/>
                <a:ea typeface="+mj-ea"/>
                <a:cs typeface="Times New Roman" panose="02020603050405020304" pitchFamily="18" charset="0"/>
              </a:rPr>
              <a:t>&amp;</a:t>
            </a:r>
            <a:r>
              <a:rPr lang="en-US" sz="955" kern="100" spc="133" dirty="0">
                <a:solidFill>
                  <a:srgbClr val="383838"/>
                </a:solidFill>
                <a:effectLst/>
                <a:latin typeface="Arial" panose="020B0604020202020204" pitchFamily="34" charset="0"/>
                <a:ea typeface="+mj-ea"/>
                <a:cs typeface="Times New Roman" panose="02020603050405020304" pitchFamily="18" charset="0"/>
              </a:rPr>
              <a:t> </a:t>
            </a:r>
            <a:r>
              <a:rPr lang="en-US" sz="955" kern="100" dirty="0">
                <a:solidFill>
                  <a:srgbClr val="383838"/>
                </a:solidFill>
                <a:effectLst/>
                <a:latin typeface="Arial" panose="020B0604020202020204" pitchFamily="34" charset="0"/>
                <a:ea typeface="+mj-ea"/>
                <a:cs typeface="Times New Roman" panose="02020603050405020304" pitchFamily="18" charset="0"/>
              </a:rPr>
              <a:t>Transmitting</a:t>
            </a:r>
            <a:r>
              <a:rPr lang="en-US" sz="955" kern="100" spc="164" dirty="0">
                <a:solidFill>
                  <a:srgbClr val="383838"/>
                </a:solidFill>
                <a:effectLst/>
                <a:latin typeface="Arial" panose="020B0604020202020204" pitchFamily="34" charset="0"/>
                <a:ea typeface="+mj-ea"/>
                <a:cs typeface="Times New Roman" panose="02020603050405020304" pitchFamily="18" charset="0"/>
              </a:rPr>
              <a:t> </a:t>
            </a:r>
            <a:r>
              <a:rPr lang="en-US" sz="955" kern="100" dirty="0">
                <a:solidFill>
                  <a:srgbClr val="383838"/>
                </a:solidFill>
                <a:effectLst/>
                <a:latin typeface="Arial" panose="020B0604020202020204" pitchFamily="34" charset="0"/>
                <a:ea typeface="+mj-ea"/>
                <a:cs typeface="Times New Roman" panose="02020603050405020304" pitchFamily="18" charset="0"/>
              </a:rPr>
              <a:t>Aggregated</a:t>
            </a:r>
            <a:r>
              <a:rPr lang="en-US" sz="955" kern="100" spc="153" dirty="0">
                <a:solidFill>
                  <a:srgbClr val="383838"/>
                </a:solidFill>
                <a:effectLst/>
                <a:latin typeface="Arial" panose="020B0604020202020204" pitchFamily="34" charset="0"/>
                <a:ea typeface="+mj-ea"/>
                <a:cs typeface="Times New Roman" panose="02020603050405020304" pitchFamily="18" charset="0"/>
              </a:rPr>
              <a:t> </a:t>
            </a:r>
            <a:r>
              <a:rPr lang="en-US" sz="955" kern="100" dirty="0">
                <a:solidFill>
                  <a:srgbClr val="FF0000"/>
                </a:solidFill>
                <a:effectLst/>
                <a:latin typeface="Arial" panose="020B0604020202020204" pitchFamily="34" charset="0"/>
                <a:ea typeface="+mj-ea"/>
                <a:cs typeface="Times New Roman" panose="02020603050405020304" pitchFamily="18" charset="0"/>
              </a:rPr>
              <a:t>IDX-DLFX</a:t>
            </a:r>
            <a:r>
              <a:rPr lang="en-US" sz="955" kern="100" spc="150" dirty="0">
                <a:solidFill>
                  <a:srgbClr val="FF0000"/>
                </a:solidFill>
                <a:effectLst/>
                <a:latin typeface="Arial" panose="020B0604020202020204" pitchFamily="34" charset="0"/>
                <a:ea typeface="+mj-ea"/>
                <a:cs typeface="Times New Roman" panose="02020603050405020304" pitchFamily="18" charset="0"/>
              </a:rPr>
              <a:t> </a:t>
            </a:r>
            <a:r>
              <a:rPr lang="en-US" sz="955" kern="100" dirty="0">
                <a:solidFill>
                  <a:srgbClr val="383838"/>
                </a:solidFill>
                <a:effectLst/>
                <a:latin typeface="Arial" panose="020B0604020202020204" pitchFamily="34" charset="0"/>
                <a:ea typeface="+mj-ea"/>
                <a:cs typeface="Times New Roman" panose="02020603050405020304" pitchFamily="18" charset="0"/>
              </a:rPr>
              <a:t>How</a:t>
            </a:r>
            <a:r>
              <a:rPr lang="en-US" sz="955" kern="100" spc="-7" dirty="0">
                <a:solidFill>
                  <a:srgbClr val="383838"/>
                </a:solidFill>
                <a:effectLst/>
                <a:latin typeface="Arial" panose="020B0604020202020204" pitchFamily="34" charset="0"/>
                <a:ea typeface="+mj-ea"/>
                <a:cs typeface="Times New Roman" panose="02020603050405020304" pitchFamily="18" charset="0"/>
              </a:rPr>
              <a:t> </a:t>
            </a:r>
            <a:r>
              <a:rPr lang="en-US" sz="955" kern="100" dirty="0">
                <a:solidFill>
                  <a:srgbClr val="525252"/>
                </a:solidFill>
                <a:effectLst/>
                <a:latin typeface="Arial" panose="020B0604020202020204" pitchFamily="34" charset="0"/>
                <a:ea typeface="+mj-ea"/>
                <a:cs typeface="Times New Roman" panose="02020603050405020304" pitchFamily="18" charset="0"/>
              </a:rPr>
              <a:t>It</a:t>
            </a:r>
            <a:r>
              <a:rPr lang="en-US" sz="955" kern="100" spc="181" dirty="0">
                <a:solidFill>
                  <a:srgbClr val="525252"/>
                </a:solidFill>
                <a:effectLst/>
                <a:latin typeface="Arial" panose="020B0604020202020204" pitchFamily="34" charset="0"/>
                <a:ea typeface="+mj-ea"/>
                <a:cs typeface="Times New Roman" panose="02020603050405020304" pitchFamily="18" charset="0"/>
              </a:rPr>
              <a:t> </a:t>
            </a:r>
            <a:r>
              <a:rPr lang="en-US" sz="955" kern="100" spc="-7" dirty="0">
                <a:solidFill>
                  <a:srgbClr val="383838"/>
                </a:solidFill>
                <a:effectLst/>
                <a:latin typeface="Arial" panose="020B0604020202020204" pitchFamily="34" charset="0"/>
                <a:ea typeface="+mj-ea"/>
                <a:cs typeface="Times New Roman" panose="02020603050405020304" pitchFamily="18" charset="0"/>
              </a:rPr>
              <a:t>Works</a:t>
            </a:r>
            <a:br>
              <a:rPr lang="en-US" sz="818" kern="100" dirty="0">
                <a:effectLst/>
                <a:latin typeface="Aptos" panose="020B0004020202020204" pitchFamily="34" charset="0"/>
                <a:ea typeface="DengXian" panose="02010600030101010101" pitchFamily="2" charset="-122"/>
                <a:cs typeface="Times New Roman" panose="02020603050405020304" pitchFamily="18" charset="0"/>
              </a:rPr>
            </a:br>
            <a:br>
              <a:rPr kumimoji="0" lang="en-US" sz="955" b="0" i="0" u="none" strike="noStrike" kern="0" cap="none" spc="0" normalizeH="0" baseline="0" noProof="0" dirty="0">
                <a:ln>
                  <a:noFill/>
                </a:ln>
                <a:solidFill>
                  <a:sysClr val="windowText" lastClr="000000"/>
                </a:solidFill>
                <a:effectLst/>
                <a:uLnTx/>
                <a:uFillTx/>
                <a:latin typeface="Arial"/>
                <a:cs typeface="Arial"/>
              </a:rPr>
            </a:br>
            <a:endParaRPr lang="en-US" dirty="0"/>
          </a:p>
        </p:txBody>
      </p:sp>
      <p:graphicFrame>
        <p:nvGraphicFramePr>
          <p:cNvPr id="5" name="Content Placeholder 4">
            <a:extLst>
              <a:ext uri="{FF2B5EF4-FFF2-40B4-BE49-F238E27FC236}">
                <a16:creationId xmlns:a16="http://schemas.microsoft.com/office/drawing/2014/main" id="{515EEFEB-2481-7B9A-E6DD-74E6ECE7E231}"/>
              </a:ext>
            </a:extLst>
          </p:cNvPr>
          <p:cNvGraphicFramePr>
            <a:graphicFrameLocks noGrp="1"/>
          </p:cNvGraphicFramePr>
          <p:nvPr>
            <p:ph sz="half" idx="2"/>
          </p:nvPr>
        </p:nvGraphicFramePr>
        <p:xfrm>
          <a:off x="3711503" y="883228"/>
          <a:ext cx="2305482" cy="4174029"/>
        </p:xfrm>
        <a:graphic>
          <a:graphicData uri="http://schemas.openxmlformats.org/drawingml/2006/table">
            <a:tbl>
              <a:tblPr firstRow="1" firstCol="1" bandRow="1">
                <a:tableStyleId>{5C22544A-7EE6-4342-B048-85BDC9FD1C3A}</a:tableStyleId>
              </a:tblPr>
              <a:tblGrid>
                <a:gridCol w="1152741">
                  <a:extLst>
                    <a:ext uri="{9D8B030D-6E8A-4147-A177-3AD203B41FA5}">
                      <a16:colId xmlns:a16="http://schemas.microsoft.com/office/drawing/2014/main" val="2738225255"/>
                    </a:ext>
                  </a:extLst>
                </a:gridCol>
                <a:gridCol w="1152741">
                  <a:extLst>
                    <a:ext uri="{9D8B030D-6E8A-4147-A177-3AD203B41FA5}">
                      <a16:colId xmlns:a16="http://schemas.microsoft.com/office/drawing/2014/main" val="925114770"/>
                    </a:ext>
                  </a:extLst>
                </a:gridCol>
              </a:tblGrid>
              <a:tr h="4174029">
                <a:tc>
                  <a:txBody>
                    <a:bodyPr/>
                    <a:lstStyle/>
                    <a:p>
                      <a:pPr marL="0" marR="0">
                        <a:lnSpc>
                          <a:spcPct val="115000"/>
                        </a:lnSpc>
                        <a:spcBef>
                          <a:spcPts val="0"/>
                        </a:spcBef>
                        <a:spcAft>
                          <a:spcPts val="0"/>
                        </a:spcAft>
                      </a:pPr>
                      <a:r>
                        <a:rPr lang="en-US" sz="400" kern="100" dirty="0">
                          <a:effectLst/>
                        </a:rPr>
                        <a:t>• A Car Color &amp; Speed captured.</a:t>
                      </a:r>
                    </a:p>
                    <a:p>
                      <a:pPr marL="0" marR="0">
                        <a:lnSpc>
                          <a:spcPct val="115000"/>
                        </a:lnSpc>
                        <a:spcBef>
                          <a:spcPts val="0"/>
                        </a:spcBef>
                        <a:spcAft>
                          <a:spcPts val="0"/>
                        </a:spcAft>
                      </a:pPr>
                      <a:r>
                        <a:rPr lang="en-US" sz="400" kern="100" dirty="0">
                          <a:effectLst/>
                        </a:rPr>
                        <a:t>• B. Car Photo on Road or Next to signpost&amp; house</a:t>
                      </a:r>
                    </a:p>
                    <a:p>
                      <a:pPr marL="0" marR="0">
                        <a:lnSpc>
                          <a:spcPct val="115000"/>
                        </a:lnSpc>
                        <a:spcBef>
                          <a:spcPts val="0"/>
                        </a:spcBef>
                        <a:spcAft>
                          <a:spcPts val="0"/>
                        </a:spcAft>
                      </a:pPr>
                      <a:r>
                        <a:rPr lang="en-US" sz="400" kern="100" dirty="0">
                          <a:effectLst/>
                        </a:rPr>
                        <a:t>• C. Road Passage Speed Tax Ticket Generated</a:t>
                      </a:r>
                    </a:p>
                    <a:p>
                      <a:pPr marL="0" marR="0">
                        <a:lnSpc>
                          <a:spcPct val="115000"/>
                        </a:lnSpc>
                        <a:spcBef>
                          <a:spcPts val="0"/>
                        </a:spcBef>
                        <a:spcAft>
                          <a:spcPts val="0"/>
                        </a:spcAft>
                      </a:pPr>
                      <a:r>
                        <a:rPr lang="en-US" sz="400" kern="100" dirty="0">
                          <a:effectLst/>
                        </a:rPr>
                        <a:t>• D. With GPS location &amp; Data Relay</a:t>
                      </a:r>
                    </a:p>
                    <a:p>
                      <a:pPr marL="0" marR="0">
                        <a:lnSpc>
                          <a:spcPct val="115000"/>
                        </a:lnSpc>
                        <a:spcBef>
                          <a:spcPts val="0"/>
                        </a:spcBef>
                        <a:spcAft>
                          <a:spcPts val="0"/>
                        </a:spcAft>
                      </a:pPr>
                      <a:r>
                        <a:rPr lang="en-US" sz="400" kern="100" dirty="0">
                          <a:effectLst/>
                        </a:rPr>
                        <a:t> </a:t>
                      </a:r>
                    </a:p>
                    <a:p>
                      <a:pPr marL="0" marR="0">
                        <a:lnSpc>
                          <a:spcPct val="115000"/>
                        </a:lnSpc>
                        <a:spcBef>
                          <a:spcPts val="0"/>
                        </a:spcBef>
                        <a:spcAft>
                          <a:spcPts val="0"/>
                        </a:spcAft>
                      </a:pPr>
                      <a:r>
                        <a:rPr lang="en-US" sz="400" kern="100" dirty="0">
                          <a:effectLst/>
                        </a:rPr>
                        <a:t>* License Plate Number Captured.</a:t>
                      </a:r>
                    </a:p>
                    <a:p>
                      <a:pPr marL="0" marR="0">
                        <a:lnSpc>
                          <a:spcPct val="115000"/>
                        </a:lnSpc>
                        <a:spcBef>
                          <a:spcPts val="0"/>
                        </a:spcBef>
                        <a:spcAft>
                          <a:spcPts val="0"/>
                        </a:spcAft>
                      </a:pPr>
                      <a:r>
                        <a:rPr lang="en-US" sz="400" kern="100" dirty="0">
                          <a:effectLst/>
                        </a:rPr>
                        <a:t>* Vehicle VIN# Captured with GPS.</a:t>
                      </a:r>
                    </a:p>
                    <a:p>
                      <a:pPr marL="0" marR="0">
                        <a:lnSpc>
                          <a:spcPct val="115000"/>
                        </a:lnSpc>
                        <a:spcBef>
                          <a:spcPts val="0"/>
                        </a:spcBef>
                        <a:spcAft>
                          <a:spcPts val="0"/>
                        </a:spcAft>
                      </a:pPr>
                      <a:r>
                        <a:rPr lang="en-US" sz="400" kern="100" dirty="0">
                          <a:effectLst/>
                        </a:rPr>
                        <a:t>* Owner/Driver license# Procured.</a:t>
                      </a:r>
                    </a:p>
                    <a:p>
                      <a:pPr marL="0" marR="0">
                        <a:lnSpc>
                          <a:spcPct val="115000"/>
                        </a:lnSpc>
                        <a:spcBef>
                          <a:spcPts val="0"/>
                        </a:spcBef>
                        <a:spcAft>
                          <a:spcPts val="0"/>
                        </a:spcAft>
                      </a:pPr>
                      <a:r>
                        <a:rPr lang="en-US" sz="400" kern="100" dirty="0">
                          <a:effectLst/>
                        </a:rPr>
                        <a:t>* Credit Report of Vehicle Owner Procured.</a:t>
                      </a:r>
                    </a:p>
                    <a:p>
                      <a:pPr marL="0" marR="0">
                        <a:lnSpc>
                          <a:spcPct val="115000"/>
                        </a:lnSpc>
                        <a:spcBef>
                          <a:spcPts val="0"/>
                        </a:spcBef>
                        <a:spcAft>
                          <a:spcPts val="0"/>
                        </a:spcAft>
                      </a:pPr>
                      <a:r>
                        <a:rPr lang="en-US" sz="400" kern="100" dirty="0">
                          <a:effectLst/>
                        </a:rPr>
                        <a:t>* Tri Merge Credit Scores Procured.</a:t>
                      </a:r>
                    </a:p>
                    <a:p>
                      <a:pPr marL="0" marR="0">
                        <a:lnSpc>
                          <a:spcPct val="115000"/>
                        </a:lnSpc>
                        <a:spcBef>
                          <a:spcPts val="0"/>
                        </a:spcBef>
                        <a:spcAft>
                          <a:spcPts val="0"/>
                        </a:spcAft>
                      </a:pPr>
                      <a:r>
                        <a:rPr lang="en-US" sz="400" kern="100" dirty="0">
                          <a:effectLst/>
                        </a:rPr>
                        <a:t>* Driver Cell Phone Procured.</a:t>
                      </a:r>
                    </a:p>
                    <a:p>
                      <a:pPr marL="0" marR="0">
                        <a:lnSpc>
                          <a:spcPct val="115000"/>
                        </a:lnSpc>
                        <a:spcBef>
                          <a:spcPts val="0"/>
                        </a:spcBef>
                        <a:spcAft>
                          <a:spcPts val="0"/>
                        </a:spcAft>
                      </a:pPr>
                      <a:r>
                        <a:rPr lang="en-US" sz="400" kern="100" dirty="0">
                          <a:effectLst/>
                        </a:rPr>
                        <a:t>* Data Transmitted 2 PD dispatch alert.</a:t>
                      </a:r>
                    </a:p>
                    <a:p>
                      <a:pPr marL="0" marR="0">
                        <a:lnSpc>
                          <a:spcPct val="115000"/>
                        </a:lnSpc>
                        <a:spcBef>
                          <a:spcPts val="0"/>
                        </a:spcBef>
                        <a:spcAft>
                          <a:spcPts val="0"/>
                        </a:spcAft>
                      </a:pPr>
                      <a:r>
                        <a:rPr lang="en-US" sz="400" kern="100" dirty="0">
                          <a:effectLst/>
                        </a:rPr>
                        <a:t>* Vehicle GPS Instant Location Tracked Relayed to PO.</a:t>
                      </a:r>
                    </a:p>
                    <a:p>
                      <a:pPr marL="0" marR="0">
                        <a:lnSpc>
                          <a:spcPct val="115000"/>
                        </a:lnSpc>
                        <a:spcBef>
                          <a:spcPts val="0"/>
                        </a:spcBef>
                        <a:spcAft>
                          <a:spcPts val="0"/>
                        </a:spcAft>
                      </a:pPr>
                      <a:r>
                        <a:rPr lang="en-US" sz="400" kern="100" dirty="0">
                          <a:effectLst/>
                        </a:rPr>
                        <a:t>* Driver cell contact Initiated instantly by PO.</a:t>
                      </a:r>
                    </a:p>
                    <a:p>
                      <a:pPr marL="0" marR="0">
                        <a:lnSpc>
                          <a:spcPct val="115000"/>
                        </a:lnSpc>
                        <a:spcBef>
                          <a:spcPts val="0"/>
                        </a:spcBef>
                        <a:spcAft>
                          <a:spcPts val="0"/>
                        </a:spcAft>
                      </a:pPr>
                      <a:r>
                        <a:rPr lang="en-US" sz="400" kern="100" dirty="0">
                          <a:effectLst/>
                        </a:rPr>
                        <a:t>* Real Estate Agent &amp; Listing Owner Data Shared. </a:t>
                      </a:r>
                    </a:p>
                    <a:p>
                      <a:pPr marL="0" marR="0">
                        <a:lnSpc>
                          <a:spcPct val="115000"/>
                        </a:lnSpc>
                        <a:spcBef>
                          <a:spcPts val="0"/>
                        </a:spcBef>
                        <a:spcAft>
                          <a:spcPts val="0"/>
                        </a:spcAft>
                      </a:pPr>
                      <a:r>
                        <a:rPr lang="en-US" sz="400" kern="100" dirty="0">
                          <a:effectLst/>
                        </a:rPr>
                        <a:t>* Local MLS Comps &amp; Property Legal Description Procured*</a:t>
                      </a:r>
                    </a:p>
                    <a:p>
                      <a:pPr marL="0" marR="0">
                        <a:lnSpc>
                          <a:spcPct val="115000"/>
                        </a:lnSpc>
                        <a:spcBef>
                          <a:spcPts val="0"/>
                        </a:spcBef>
                        <a:spcAft>
                          <a:spcPts val="0"/>
                        </a:spcAft>
                      </a:pPr>
                      <a:r>
                        <a:rPr lang="en-US" sz="400" kern="100" dirty="0">
                          <a:effectLst/>
                        </a:rPr>
                        <a:t>* Purchase Contract-Letter of Interest Populated. *</a:t>
                      </a:r>
                    </a:p>
                    <a:p>
                      <a:pPr marL="0" marR="0">
                        <a:lnSpc>
                          <a:spcPct val="115000"/>
                        </a:lnSpc>
                        <a:spcBef>
                          <a:spcPts val="0"/>
                        </a:spcBef>
                        <a:spcAft>
                          <a:spcPts val="0"/>
                        </a:spcAft>
                      </a:pPr>
                      <a:r>
                        <a:rPr lang="en-US" sz="400" kern="100" dirty="0">
                          <a:effectLst/>
                        </a:rPr>
                        <a:t>* Escrow-Title Account Created, Property Title Copy Procured &amp; 1003 Loan-Funding</a:t>
                      </a:r>
                    </a:p>
                    <a:p>
                      <a:pPr marL="0" marR="0">
                        <a:lnSpc>
                          <a:spcPct val="115000"/>
                        </a:lnSpc>
                        <a:spcBef>
                          <a:spcPts val="0"/>
                        </a:spcBef>
                        <a:spcAft>
                          <a:spcPts val="0"/>
                        </a:spcAft>
                      </a:pPr>
                      <a:r>
                        <a:rPr lang="en-US" sz="400" kern="100" dirty="0">
                          <a:effectLst/>
                        </a:rPr>
                        <a:t>* Application Populated. *</a:t>
                      </a:r>
                    </a:p>
                    <a:p>
                      <a:pPr marL="0" marR="0">
                        <a:lnSpc>
                          <a:spcPct val="115000"/>
                        </a:lnSpc>
                        <a:spcBef>
                          <a:spcPts val="0"/>
                        </a:spcBef>
                        <a:spcAft>
                          <a:spcPts val="0"/>
                        </a:spcAft>
                      </a:pPr>
                      <a:r>
                        <a:rPr lang="en-US" sz="400" kern="100" dirty="0">
                          <a:effectLst/>
                        </a:rPr>
                        <a:t>* Billing Invoice for e-singing Instantly emailed via certified SMS-MMS.</a:t>
                      </a:r>
                      <a:endParaRPr lang="en-US" sz="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22605" marR="22605" marT="0" marB="0"/>
                </a:tc>
                <a:tc>
                  <a:txBody>
                    <a:bodyPr/>
                    <a:lstStyle/>
                    <a:p>
                      <a:pPr marL="0" marR="0">
                        <a:lnSpc>
                          <a:spcPct val="115000"/>
                        </a:lnSpc>
                        <a:spcBef>
                          <a:spcPts val="0"/>
                        </a:spcBef>
                        <a:spcAft>
                          <a:spcPts val="0"/>
                        </a:spcAft>
                      </a:pPr>
                      <a:r>
                        <a:rPr lang="en-US" sz="400" kern="100" dirty="0">
                          <a:effectLst/>
                        </a:rPr>
                        <a:t>* Commercial Title Insurance: Provides protection against losses from certain title issues for transactions of all sizes and complexities.</a:t>
                      </a:r>
                    </a:p>
                    <a:p>
                      <a:pPr marL="0" marR="0">
                        <a:lnSpc>
                          <a:spcPct val="115000"/>
                        </a:lnSpc>
                        <a:spcBef>
                          <a:spcPts val="0"/>
                        </a:spcBef>
                        <a:spcAft>
                          <a:spcPts val="0"/>
                        </a:spcAft>
                      </a:pPr>
                      <a:r>
                        <a:rPr lang="en-US" sz="400" kern="100" dirty="0">
                          <a:effectLst/>
                        </a:rPr>
                        <a:t>* Commercial Escrow and Settlement Services: Third Party Escrow-Title Firm Serves as a neutral third party to close transactions based on the terms of the contract and its amendments.</a:t>
                      </a:r>
                    </a:p>
                    <a:p>
                      <a:pPr marL="0" marR="0">
                        <a:lnSpc>
                          <a:spcPct val="115000"/>
                        </a:lnSpc>
                        <a:spcBef>
                          <a:spcPts val="0"/>
                        </a:spcBef>
                        <a:spcAft>
                          <a:spcPts val="0"/>
                        </a:spcAft>
                      </a:pPr>
                      <a:r>
                        <a:rPr lang="en-US" sz="400" kern="100" dirty="0">
                          <a:effectLst/>
                        </a:rPr>
                        <a:t>* ALTA Land Title Surveys: Ensures comprehensive title policies and identifies, reviews, and addresses exceptional matters.</a:t>
                      </a:r>
                    </a:p>
                    <a:p>
                      <a:pPr marL="0" marR="0">
                        <a:lnSpc>
                          <a:spcPct val="115000"/>
                        </a:lnSpc>
                        <a:spcBef>
                          <a:spcPts val="0"/>
                        </a:spcBef>
                        <a:spcAft>
                          <a:spcPts val="0"/>
                        </a:spcAft>
                      </a:pPr>
                      <a:r>
                        <a:rPr lang="en-US" sz="400" kern="100" dirty="0">
                          <a:effectLst/>
                        </a:rPr>
                        <a:t>* Express Esri-GIS Map® Services: Utilizes current aerial photography to create an innovative and cost-effective underwriting tool.</a:t>
                      </a:r>
                    </a:p>
                    <a:p>
                      <a:pPr marL="0" marR="0">
                        <a:lnSpc>
                          <a:spcPct val="115000"/>
                        </a:lnSpc>
                        <a:spcBef>
                          <a:spcPts val="0"/>
                        </a:spcBef>
                        <a:spcAft>
                          <a:spcPts val="0"/>
                        </a:spcAft>
                      </a:pPr>
                      <a:r>
                        <a:rPr lang="en-US" sz="400" kern="100" dirty="0">
                          <a:effectLst/>
                        </a:rPr>
                        <a:t>* Flood Services: Delivers FEMA flood elevation certificates to establish elevations of improvements in special flood hazard areas.</a:t>
                      </a:r>
                    </a:p>
                    <a:p>
                      <a:pPr marL="0" marR="0">
                        <a:lnSpc>
                          <a:spcPct val="115000"/>
                        </a:lnSpc>
                        <a:spcBef>
                          <a:spcPts val="0"/>
                        </a:spcBef>
                        <a:spcAft>
                          <a:spcPts val="0"/>
                        </a:spcAft>
                      </a:pPr>
                      <a:r>
                        <a:rPr lang="en-US" sz="400" kern="100" dirty="0">
                          <a:effectLst/>
                        </a:rPr>
                        <a:t>* Commercial Zoning Services: Provides zoning reports backed by years of knowledge and experience.</a:t>
                      </a:r>
                    </a:p>
                    <a:p>
                      <a:pPr marL="0" marR="0">
                        <a:lnSpc>
                          <a:spcPct val="115000"/>
                        </a:lnSpc>
                        <a:spcBef>
                          <a:spcPts val="0"/>
                        </a:spcBef>
                        <a:spcAft>
                          <a:spcPts val="0"/>
                        </a:spcAft>
                      </a:pPr>
                      <a:r>
                        <a:rPr lang="en-US" sz="400" kern="100" dirty="0">
                          <a:effectLst/>
                        </a:rPr>
                        <a:t>* Energy Services: Offers customized land title services and title insurance solutions for complex energy transactions.</a:t>
                      </a:r>
                    </a:p>
                    <a:p>
                      <a:pPr marL="0" marR="0">
                        <a:lnSpc>
                          <a:spcPct val="115000"/>
                        </a:lnSpc>
                        <a:spcBef>
                          <a:spcPts val="0"/>
                        </a:spcBef>
                        <a:spcAft>
                          <a:spcPts val="0"/>
                        </a:spcAft>
                      </a:pPr>
                      <a:r>
                        <a:rPr lang="en-US" sz="400" kern="100" dirty="0">
                          <a:effectLst/>
                        </a:rPr>
                        <a:t>* International Services: Provides title insurance and a broad range of property and mortgage-related services to corporate clients and consumers worldwide.</a:t>
                      </a:r>
                    </a:p>
                    <a:p>
                      <a:pPr marL="0" marR="0">
                        <a:lnSpc>
                          <a:spcPct val="115000"/>
                        </a:lnSpc>
                        <a:spcBef>
                          <a:spcPts val="0"/>
                        </a:spcBef>
                        <a:spcAft>
                          <a:spcPts val="0"/>
                        </a:spcAft>
                      </a:pPr>
                      <a:r>
                        <a:rPr lang="en-US" sz="400" kern="100" dirty="0">
                          <a:effectLst/>
                        </a:rPr>
                        <a:t>* Foreclosure: Specialized foreclosure services to handle all elements of the pre- foreclosure and foreclosure process.</a:t>
                      </a:r>
                    </a:p>
                    <a:p>
                      <a:pPr marL="0" marR="0">
                        <a:lnSpc>
                          <a:spcPct val="115000"/>
                        </a:lnSpc>
                        <a:spcBef>
                          <a:spcPts val="0"/>
                        </a:spcBef>
                        <a:spcAft>
                          <a:spcPts val="0"/>
                        </a:spcAft>
                      </a:pPr>
                      <a:r>
                        <a:rPr lang="en-US" sz="400" kern="100" dirty="0">
                          <a:effectLst/>
                        </a:rPr>
                        <a:t>* 1031 Exchange Services: Empowers investors to preserve equity and save tax dollars through tax-deferred exchanges.</a:t>
                      </a:r>
                    </a:p>
                    <a:p>
                      <a:pPr marL="0" marR="0">
                        <a:lnSpc>
                          <a:spcPct val="115000"/>
                        </a:lnSpc>
                        <a:spcBef>
                          <a:spcPts val="0"/>
                        </a:spcBef>
                        <a:spcAft>
                          <a:spcPts val="0"/>
                        </a:spcAft>
                      </a:pPr>
                      <a:r>
                        <a:rPr lang="en-US" sz="400" kern="100" dirty="0">
                          <a:effectLst/>
                        </a:rPr>
                        <a:t>* UCC Insurance: Offers full UCC search services combined with indemnity insurance.</a:t>
                      </a:r>
                      <a:endParaRPr lang="en-US" sz="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22605" marR="22605" marT="0" marB="0"/>
                </a:tc>
                <a:extLst>
                  <a:ext uri="{0D108BD9-81ED-4DB2-BD59-A6C34878D82A}">
                    <a16:rowId xmlns:a16="http://schemas.microsoft.com/office/drawing/2014/main" val="2132278645"/>
                  </a:ext>
                </a:extLst>
              </a:tr>
            </a:tbl>
          </a:graphicData>
        </a:graphic>
      </p:graphicFrame>
      <p:pic>
        <p:nvPicPr>
          <p:cNvPr id="6" name="Content Placeholder 5">
            <a:extLst>
              <a:ext uri="{FF2B5EF4-FFF2-40B4-BE49-F238E27FC236}">
                <a16:creationId xmlns:a16="http://schemas.microsoft.com/office/drawing/2014/main" id="{8CC8AC60-E0D3-98CC-BCDB-2FC5168C396C}"/>
              </a:ext>
            </a:extLst>
          </p:cNvPr>
          <p:cNvPicPr>
            <a:picLocks noGrp="1" noChangeAspect="1"/>
          </p:cNvPicPr>
          <p:nvPr>
            <p:ph sz="half" idx="3"/>
          </p:nvPr>
        </p:nvPicPr>
        <p:blipFill>
          <a:blip r:embed="rId3"/>
          <a:stretch>
            <a:fillRect/>
          </a:stretch>
        </p:blipFill>
        <p:spPr>
          <a:xfrm>
            <a:off x="6175015" y="2941867"/>
            <a:ext cx="2305483" cy="2115389"/>
          </a:xfrm>
          <a:prstGeom prst="rect">
            <a:avLst/>
          </a:prstGeom>
        </p:spPr>
      </p:pic>
      <p:pic>
        <p:nvPicPr>
          <p:cNvPr id="7" name="Picture 6">
            <a:extLst>
              <a:ext uri="{FF2B5EF4-FFF2-40B4-BE49-F238E27FC236}">
                <a16:creationId xmlns:a16="http://schemas.microsoft.com/office/drawing/2014/main" id="{5760D92D-40D3-2F6E-3007-ADF61CFDBE70}"/>
              </a:ext>
            </a:extLst>
          </p:cNvPr>
          <p:cNvPicPr>
            <a:picLocks noChangeAspect="1"/>
          </p:cNvPicPr>
          <p:nvPr/>
        </p:nvPicPr>
        <p:blipFill>
          <a:blip r:embed="rId4"/>
          <a:stretch>
            <a:fillRect/>
          </a:stretch>
        </p:blipFill>
        <p:spPr>
          <a:xfrm>
            <a:off x="6188687" y="910571"/>
            <a:ext cx="648449" cy="611039"/>
          </a:xfrm>
          <a:prstGeom prst="rect">
            <a:avLst/>
          </a:prstGeom>
        </p:spPr>
      </p:pic>
      <p:pic>
        <p:nvPicPr>
          <p:cNvPr id="8" name="Picture 7">
            <a:extLst>
              <a:ext uri="{FF2B5EF4-FFF2-40B4-BE49-F238E27FC236}">
                <a16:creationId xmlns:a16="http://schemas.microsoft.com/office/drawing/2014/main" id="{05522C9E-5018-A2C3-C9E3-67249E73CFDD}"/>
              </a:ext>
            </a:extLst>
          </p:cNvPr>
          <p:cNvPicPr>
            <a:picLocks noChangeAspect="1"/>
          </p:cNvPicPr>
          <p:nvPr/>
        </p:nvPicPr>
        <p:blipFill>
          <a:blip r:embed="rId5"/>
          <a:stretch>
            <a:fillRect/>
          </a:stretch>
        </p:blipFill>
        <p:spPr>
          <a:xfrm>
            <a:off x="7008838" y="1065846"/>
            <a:ext cx="635979" cy="598568"/>
          </a:xfrm>
          <a:prstGeom prst="rect">
            <a:avLst/>
          </a:prstGeom>
        </p:spPr>
      </p:pic>
      <p:pic>
        <p:nvPicPr>
          <p:cNvPr id="9" name="Picture 8">
            <a:extLst>
              <a:ext uri="{FF2B5EF4-FFF2-40B4-BE49-F238E27FC236}">
                <a16:creationId xmlns:a16="http://schemas.microsoft.com/office/drawing/2014/main" id="{4F0054DC-8202-B0B3-2A54-C739033B063A}"/>
              </a:ext>
            </a:extLst>
          </p:cNvPr>
          <p:cNvPicPr>
            <a:picLocks noChangeAspect="1"/>
          </p:cNvPicPr>
          <p:nvPr/>
        </p:nvPicPr>
        <p:blipFill>
          <a:blip r:embed="rId6"/>
          <a:stretch>
            <a:fillRect/>
          </a:stretch>
        </p:blipFill>
        <p:spPr>
          <a:xfrm>
            <a:off x="7988219" y="910571"/>
            <a:ext cx="648449" cy="611039"/>
          </a:xfrm>
          <a:prstGeom prst="rect">
            <a:avLst/>
          </a:prstGeom>
        </p:spPr>
      </p:pic>
      <p:pic>
        <p:nvPicPr>
          <p:cNvPr id="10" name="Picture 9">
            <a:extLst>
              <a:ext uri="{FF2B5EF4-FFF2-40B4-BE49-F238E27FC236}">
                <a16:creationId xmlns:a16="http://schemas.microsoft.com/office/drawing/2014/main" id="{0D10AAF8-03D3-5777-F23E-C81BC451D8BD}"/>
              </a:ext>
            </a:extLst>
          </p:cNvPr>
          <p:cNvPicPr>
            <a:picLocks noChangeAspect="1"/>
          </p:cNvPicPr>
          <p:nvPr/>
        </p:nvPicPr>
        <p:blipFill>
          <a:blip r:embed="rId7"/>
          <a:stretch>
            <a:fillRect/>
          </a:stretch>
        </p:blipFill>
        <p:spPr>
          <a:xfrm>
            <a:off x="6675331" y="1866167"/>
            <a:ext cx="1130629" cy="698330"/>
          </a:xfrm>
          <a:prstGeom prst="rect">
            <a:avLst/>
          </a:prstGeom>
        </p:spPr>
      </p:pic>
      <p:sp>
        <p:nvSpPr>
          <p:cNvPr id="3" name="Slide Number Placeholder 2">
            <a:extLst>
              <a:ext uri="{FF2B5EF4-FFF2-40B4-BE49-F238E27FC236}">
                <a16:creationId xmlns:a16="http://schemas.microsoft.com/office/drawing/2014/main" id="{999CE1D8-1379-6B82-86F8-AFB51B4E183D}"/>
              </a:ext>
            </a:extLst>
          </p:cNvPr>
          <p:cNvSpPr>
            <a:spLocks noGrp="1"/>
          </p:cNvSpPr>
          <p:nvPr>
            <p:ph type="sldNum" sz="quarter" idx="7"/>
          </p:nvPr>
        </p:nvSpPr>
        <p:spPr/>
        <p:txBody>
          <a:bodyPr/>
          <a:lstStyle/>
          <a:p>
            <a:fld id="{B6F15528-21DE-4FAA-801E-634DDDAF4B2B}" type="slidenum">
              <a:rPr lang="en-US" smtClean="0"/>
              <a:t>25</a:t>
            </a:fld>
            <a:endParaRPr lang="en-US" dirty="0"/>
          </a:p>
        </p:txBody>
      </p:sp>
    </p:spTree>
    <p:extLst>
      <p:ext uri="{BB962C8B-B14F-4D97-AF65-F5344CB8AC3E}">
        <p14:creationId xmlns:p14="http://schemas.microsoft.com/office/powerpoint/2010/main" val="2470823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57179F-F376-3598-1458-8B8587726708}"/>
              </a:ext>
            </a:extLst>
          </p:cNvPr>
          <p:cNvSpPr>
            <a:spLocks noGrp="1"/>
          </p:cNvSpPr>
          <p:nvPr>
            <p:ph type="title"/>
          </p:nvPr>
        </p:nvSpPr>
        <p:spPr>
          <a:xfrm>
            <a:off x="3711287" y="274320"/>
            <a:ext cx="4769427" cy="553998"/>
          </a:xfrm>
        </p:spPr>
        <p:txBody>
          <a:bodyPr/>
          <a:lstStyle/>
          <a:p>
            <a:r>
              <a:rPr lang="en-US" dirty="0"/>
              <a:t>100% Commission Real Estate Sponsorship &amp; CYPS Pre-Lease Programs Pricing.</a:t>
            </a:r>
          </a:p>
        </p:txBody>
      </p:sp>
      <p:graphicFrame>
        <p:nvGraphicFramePr>
          <p:cNvPr id="2" name="Table 1">
            <a:extLst>
              <a:ext uri="{FF2B5EF4-FFF2-40B4-BE49-F238E27FC236}">
                <a16:creationId xmlns:a16="http://schemas.microsoft.com/office/drawing/2014/main" id="{2509EC89-8243-C5C2-20A1-6E883EBEC36E}"/>
              </a:ext>
            </a:extLst>
          </p:cNvPr>
          <p:cNvGraphicFramePr>
            <a:graphicFrameLocks noGrp="1"/>
          </p:cNvGraphicFramePr>
          <p:nvPr>
            <p:extLst>
              <p:ext uri="{D42A27DB-BD31-4B8C-83A1-F6EECF244321}">
                <p14:modId xmlns:p14="http://schemas.microsoft.com/office/powerpoint/2010/main" val="1496860027"/>
              </p:ext>
            </p:extLst>
          </p:nvPr>
        </p:nvGraphicFramePr>
        <p:xfrm>
          <a:off x="153883" y="368751"/>
          <a:ext cx="3273136" cy="2698211"/>
        </p:xfrm>
        <a:graphic>
          <a:graphicData uri="http://schemas.openxmlformats.org/drawingml/2006/table">
            <a:tbl>
              <a:tblPr firstRow="1" firstCol="1" bandRow="1">
                <a:tableStyleId>{5C22544A-7EE6-4342-B048-85BDC9FD1C3A}</a:tableStyleId>
              </a:tblPr>
              <a:tblGrid>
                <a:gridCol w="773236">
                  <a:extLst>
                    <a:ext uri="{9D8B030D-6E8A-4147-A177-3AD203B41FA5}">
                      <a16:colId xmlns:a16="http://schemas.microsoft.com/office/drawing/2014/main" val="3057555415"/>
                    </a:ext>
                  </a:extLst>
                </a:gridCol>
                <a:gridCol w="569873">
                  <a:extLst>
                    <a:ext uri="{9D8B030D-6E8A-4147-A177-3AD203B41FA5}">
                      <a16:colId xmlns:a16="http://schemas.microsoft.com/office/drawing/2014/main" val="901073581"/>
                    </a:ext>
                  </a:extLst>
                </a:gridCol>
                <a:gridCol w="569873">
                  <a:extLst>
                    <a:ext uri="{9D8B030D-6E8A-4147-A177-3AD203B41FA5}">
                      <a16:colId xmlns:a16="http://schemas.microsoft.com/office/drawing/2014/main" val="811322004"/>
                    </a:ext>
                  </a:extLst>
                </a:gridCol>
                <a:gridCol w="680077">
                  <a:extLst>
                    <a:ext uri="{9D8B030D-6E8A-4147-A177-3AD203B41FA5}">
                      <a16:colId xmlns:a16="http://schemas.microsoft.com/office/drawing/2014/main" val="3967580579"/>
                    </a:ext>
                  </a:extLst>
                </a:gridCol>
                <a:gridCol w="680077">
                  <a:extLst>
                    <a:ext uri="{9D8B030D-6E8A-4147-A177-3AD203B41FA5}">
                      <a16:colId xmlns:a16="http://schemas.microsoft.com/office/drawing/2014/main" val="3168603802"/>
                    </a:ext>
                  </a:extLst>
                </a:gridCol>
              </a:tblGrid>
              <a:tr h="113575">
                <a:tc gridSpan="5">
                  <a:txBody>
                    <a:bodyPr/>
                    <a:lstStyle/>
                    <a:p>
                      <a:pPr marL="0" marR="0" algn="ctr">
                        <a:lnSpc>
                          <a:spcPct val="115000"/>
                        </a:lnSpc>
                        <a:spcBef>
                          <a:spcPts val="0"/>
                        </a:spcBef>
                        <a:spcAft>
                          <a:spcPts val="0"/>
                        </a:spcAft>
                      </a:pPr>
                      <a:r>
                        <a:rPr lang="en-US" sz="600" kern="0" dirty="0">
                          <a:effectLst/>
                          <a:highlight>
                            <a:srgbClr val="6C9EEB"/>
                          </a:highlight>
                        </a:rPr>
                        <a:t>CRPS Pre-Lease Commitment &amp; Agents Sponsorship Fees</a:t>
                      </a:r>
                      <a:endParaRPr lang="en-US" sz="600" kern="100" dirty="0">
                        <a:effectLst/>
                        <a:highlight>
                          <a:srgbClr val="6C9EEB"/>
                        </a:highlight>
                        <a:latin typeface="Aptos" panose="020B0004020202020204" pitchFamily="34" charset="0"/>
                        <a:ea typeface="DengXian" panose="02010600030101010101" pitchFamily="2" charset="-122"/>
                        <a:cs typeface="Times New Roman" panose="02020603050405020304" pitchFamily="18" charset="0"/>
                      </a:endParaRPr>
                    </a:p>
                  </a:txBody>
                  <a:tcPr marL="62345" marR="62345" marT="31173" marB="31173"/>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65208368"/>
                  </a:ext>
                </a:extLst>
              </a:tr>
              <a:tr h="215294">
                <a:tc gridSpan="5">
                  <a:txBody>
                    <a:bodyPr/>
                    <a:lstStyle/>
                    <a:p>
                      <a:pPr marL="0" marR="0" algn="ctr">
                        <a:lnSpc>
                          <a:spcPct val="115000"/>
                        </a:lnSpc>
                        <a:spcBef>
                          <a:spcPts val="0"/>
                        </a:spcBef>
                        <a:spcAft>
                          <a:spcPts val="0"/>
                        </a:spcAft>
                      </a:pPr>
                      <a:r>
                        <a:rPr lang="en-US" sz="600" kern="0" dirty="0">
                          <a:effectLst/>
                          <a:highlight>
                            <a:srgbClr val="6C9EEB"/>
                          </a:highlight>
                        </a:rPr>
                        <a:t>MONTHLY &amp; ANNUAL ENGAGEMENT PAYMENTS COMMITMENT ***</a:t>
                      </a:r>
                      <a:endParaRPr lang="en-US" sz="600" kern="100" dirty="0">
                        <a:effectLst/>
                        <a:highlight>
                          <a:srgbClr val="6C9EEB"/>
                        </a:highlight>
                        <a:latin typeface="Aptos" panose="020B0004020202020204" pitchFamily="34" charset="0"/>
                        <a:ea typeface="DengXian" panose="02010600030101010101" pitchFamily="2" charset="-122"/>
                        <a:cs typeface="Times New Roman" panose="02020603050405020304" pitchFamily="18" charset="0"/>
                      </a:endParaRPr>
                    </a:p>
                  </a:txBody>
                  <a:tcPr marL="62345" marR="62345" marT="31173" marB="31173"/>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86193097"/>
                  </a:ext>
                </a:extLst>
              </a:tr>
              <a:tr h="215294">
                <a:tc>
                  <a:txBody>
                    <a:bodyPr/>
                    <a:lstStyle/>
                    <a:p>
                      <a:pPr marL="0" marR="0" algn="ctr">
                        <a:lnSpc>
                          <a:spcPct val="115000"/>
                        </a:lnSpc>
                        <a:spcBef>
                          <a:spcPts val="0"/>
                        </a:spcBef>
                        <a:spcAft>
                          <a:spcPts val="0"/>
                        </a:spcAft>
                      </a:pPr>
                      <a:r>
                        <a:rPr lang="en-US" sz="600" kern="0" dirty="0">
                          <a:effectLst/>
                        </a:rPr>
                        <a:t>Contract TERMS</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Monthly</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One YEAR</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Three YEARS</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Five YEARS</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extLst>
                  <a:ext uri="{0D108BD9-81ED-4DB2-BD59-A6C34878D82A}">
                    <a16:rowId xmlns:a16="http://schemas.microsoft.com/office/drawing/2014/main" val="1183693038"/>
                  </a:ext>
                </a:extLst>
              </a:tr>
              <a:tr h="317013">
                <a:tc>
                  <a:txBody>
                    <a:bodyPr/>
                    <a:lstStyle/>
                    <a:p>
                      <a:pPr marL="0" marR="0" algn="ctr">
                        <a:lnSpc>
                          <a:spcPct val="115000"/>
                        </a:lnSpc>
                        <a:spcBef>
                          <a:spcPts val="0"/>
                        </a:spcBef>
                        <a:spcAft>
                          <a:spcPts val="0"/>
                        </a:spcAft>
                      </a:pPr>
                      <a:r>
                        <a:rPr lang="en-US" sz="600" kern="0" dirty="0">
                          <a:effectLst/>
                        </a:rPr>
                        <a:t>100% Sponsorship</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nchor="ctr"/>
                </a:tc>
                <a:tc>
                  <a:txBody>
                    <a:bodyPr/>
                    <a:lstStyle/>
                    <a:p>
                      <a:pPr marL="0" marR="0" algn="ctr">
                        <a:lnSpc>
                          <a:spcPct val="115000"/>
                        </a:lnSpc>
                        <a:spcBef>
                          <a:spcPts val="0"/>
                        </a:spcBef>
                        <a:spcAft>
                          <a:spcPts val="0"/>
                        </a:spcAft>
                      </a:pPr>
                      <a:r>
                        <a:rPr lang="en-US" sz="600" kern="0" dirty="0">
                          <a:effectLst/>
                        </a:rPr>
                        <a:t>$176.00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$149.60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$140.80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$132.00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extLst>
                  <a:ext uri="{0D108BD9-81ED-4DB2-BD59-A6C34878D82A}">
                    <a16:rowId xmlns:a16="http://schemas.microsoft.com/office/drawing/2014/main" val="2060936035"/>
                  </a:ext>
                </a:extLst>
              </a:tr>
              <a:tr h="317013">
                <a:tc>
                  <a:txBody>
                    <a:bodyPr/>
                    <a:lstStyle/>
                    <a:p>
                      <a:pPr marL="0" marR="0" algn="ctr">
                        <a:lnSpc>
                          <a:spcPct val="115000"/>
                        </a:lnSpc>
                        <a:spcBef>
                          <a:spcPts val="0"/>
                        </a:spcBef>
                        <a:spcAft>
                          <a:spcPts val="0"/>
                        </a:spcAft>
                      </a:pPr>
                      <a:r>
                        <a:rPr lang="en-US" sz="600" kern="0" dirty="0">
                          <a:effectLst/>
                        </a:rPr>
                        <a:t>IDX-DLFX</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nchor="ctr"/>
                </a:tc>
                <a:tc>
                  <a:txBody>
                    <a:bodyPr/>
                    <a:lstStyle/>
                    <a:p>
                      <a:pPr marL="0" marR="0" algn="ctr">
                        <a:lnSpc>
                          <a:spcPct val="115000"/>
                        </a:lnSpc>
                        <a:spcBef>
                          <a:spcPts val="0"/>
                        </a:spcBef>
                        <a:spcAft>
                          <a:spcPts val="0"/>
                        </a:spcAft>
                      </a:pPr>
                      <a:r>
                        <a:rPr lang="en-US" sz="600" kern="0" dirty="0">
                          <a:effectLst/>
                        </a:rPr>
                        <a:t>$90.00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$82.00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$76.50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$72.00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extLst>
                  <a:ext uri="{0D108BD9-81ED-4DB2-BD59-A6C34878D82A}">
                    <a16:rowId xmlns:a16="http://schemas.microsoft.com/office/drawing/2014/main" val="1918217141"/>
                  </a:ext>
                </a:extLst>
              </a:tr>
              <a:tr h="317013">
                <a:tc>
                  <a:txBody>
                    <a:bodyPr/>
                    <a:lstStyle/>
                    <a:p>
                      <a:pPr marL="0" marR="0" algn="ctr">
                        <a:lnSpc>
                          <a:spcPct val="115000"/>
                        </a:lnSpc>
                        <a:spcBef>
                          <a:spcPts val="0"/>
                        </a:spcBef>
                        <a:spcAft>
                          <a:spcPts val="0"/>
                        </a:spcAft>
                      </a:pPr>
                      <a:r>
                        <a:rPr lang="en-US" sz="600" kern="0" dirty="0">
                          <a:effectLst/>
                        </a:rPr>
                        <a:t>Website + E-Mail</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nchor="ctr"/>
                </a:tc>
                <a:tc>
                  <a:txBody>
                    <a:bodyPr/>
                    <a:lstStyle/>
                    <a:p>
                      <a:pPr marL="0" marR="0" algn="ctr">
                        <a:lnSpc>
                          <a:spcPct val="115000"/>
                        </a:lnSpc>
                        <a:spcBef>
                          <a:spcPts val="0"/>
                        </a:spcBef>
                        <a:spcAft>
                          <a:spcPts val="0"/>
                        </a:spcAft>
                      </a:pPr>
                      <a:r>
                        <a:rPr lang="en-US" sz="600" kern="0" dirty="0">
                          <a:effectLst/>
                        </a:rPr>
                        <a:t>$160.00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$144.00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$136.00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$128.00</a:t>
                      </a:r>
                      <a:br>
                        <a:rPr lang="en-US" sz="600" kern="0" dirty="0">
                          <a:effectLst/>
                        </a:rPr>
                      </a:br>
                      <a:r>
                        <a:rPr lang="en-US" sz="600" kern="0" dirty="0">
                          <a:effectLst/>
                        </a:rPr>
                        <a:t>Per month</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extLst>
                  <a:ext uri="{0D108BD9-81ED-4DB2-BD59-A6C34878D82A}">
                    <a16:rowId xmlns:a16="http://schemas.microsoft.com/office/drawing/2014/main" val="2533892552"/>
                  </a:ext>
                </a:extLst>
              </a:tr>
              <a:tr h="418733">
                <a:tc>
                  <a:txBody>
                    <a:bodyPr/>
                    <a:lstStyle/>
                    <a:p>
                      <a:pPr marL="0" marR="0" algn="ctr">
                        <a:lnSpc>
                          <a:spcPct val="115000"/>
                        </a:lnSpc>
                        <a:spcBef>
                          <a:spcPts val="0"/>
                        </a:spcBef>
                        <a:spcAft>
                          <a:spcPts val="0"/>
                        </a:spcAft>
                      </a:pPr>
                      <a:r>
                        <a:rPr lang="en-US" sz="600" kern="0" dirty="0">
                          <a:effectLst/>
                        </a:rPr>
                        <a:t>1 Creative Yard Post Sign Unit (Pre-Lease)</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nchor="ctr"/>
                </a:tc>
                <a:tc>
                  <a:txBody>
                    <a:bodyPr/>
                    <a:lstStyle/>
                    <a:p>
                      <a:pPr marL="0" marR="0" algn="ctr">
                        <a:lnSpc>
                          <a:spcPct val="115000"/>
                        </a:lnSpc>
                        <a:spcBef>
                          <a:spcPts val="0"/>
                        </a:spcBef>
                        <a:spcAft>
                          <a:spcPts val="0"/>
                        </a:spcAft>
                      </a:pPr>
                      <a:r>
                        <a:rPr lang="en-US" sz="600" kern="0" dirty="0">
                          <a:effectLst/>
                        </a:rPr>
                        <a:t>$190.00</a:t>
                      </a:r>
                      <a:br>
                        <a:rPr lang="en-US" sz="600" kern="0" dirty="0">
                          <a:effectLst/>
                        </a:rPr>
                      </a:br>
                      <a:r>
                        <a:rPr lang="en-US" sz="600" kern="0" dirty="0">
                          <a:effectLst/>
                        </a:rPr>
                        <a:t>Per month *</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$171.00</a:t>
                      </a:r>
                      <a:br>
                        <a:rPr lang="en-US" sz="600" kern="0" dirty="0">
                          <a:effectLst/>
                        </a:rPr>
                      </a:br>
                      <a:r>
                        <a:rPr lang="en-US" sz="600" kern="0" dirty="0">
                          <a:effectLst/>
                        </a:rPr>
                        <a:t>Per month *</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$161.50</a:t>
                      </a:r>
                      <a:br>
                        <a:rPr lang="en-US" sz="600" kern="0" dirty="0">
                          <a:effectLst/>
                        </a:rPr>
                      </a:br>
                      <a:r>
                        <a:rPr lang="en-US" sz="600" kern="0" dirty="0">
                          <a:effectLst/>
                        </a:rPr>
                        <a:t>Per month *</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$152.00</a:t>
                      </a:r>
                      <a:br>
                        <a:rPr lang="en-US" sz="600" kern="0" dirty="0">
                          <a:effectLst/>
                        </a:rPr>
                      </a:br>
                      <a:r>
                        <a:rPr lang="en-US" sz="600" kern="0" dirty="0">
                          <a:effectLst/>
                        </a:rPr>
                        <a:t>Per month *</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extLst>
                  <a:ext uri="{0D108BD9-81ED-4DB2-BD59-A6C34878D82A}">
                    <a16:rowId xmlns:a16="http://schemas.microsoft.com/office/drawing/2014/main" val="4118739257"/>
                  </a:ext>
                </a:extLst>
              </a:tr>
              <a:tr h="418733">
                <a:tc>
                  <a:txBody>
                    <a:bodyPr/>
                    <a:lstStyle/>
                    <a:p>
                      <a:pPr marL="0" marR="0" algn="ctr">
                        <a:lnSpc>
                          <a:spcPct val="115000"/>
                        </a:lnSpc>
                        <a:spcBef>
                          <a:spcPts val="0"/>
                        </a:spcBef>
                        <a:spcAft>
                          <a:spcPts val="0"/>
                        </a:spcAft>
                      </a:pPr>
                      <a:r>
                        <a:rPr lang="en-US" sz="600" kern="0" dirty="0">
                          <a:effectLst/>
                        </a:rPr>
                        <a:t>5 Creative Yard Post Sign Units (Pre-Lease)</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nchor="ctr"/>
                </a:tc>
                <a:tc>
                  <a:txBody>
                    <a:bodyPr/>
                    <a:lstStyle/>
                    <a:p>
                      <a:pPr marL="0" marR="0" algn="ctr">
                        <a:lnSpc>
                          <a:spcPct val="115000"/>
                        </a:lnSpc>
                        <a:spcBef>
                          <a:spcPts val="0"/>
                        </a:spcBef>
                        <a:spcAft>
                          <a:spcPts val="0"/>
                        </a:spcAft>
                      </a:pPr>
                      <a:r>
                        <a:rPr lang="en-US" sz="600" kern="0" dirty="0">
                          <a:effectLst/>
                        </a:rPr>
                        <a:t>$950.00</a:t>
                      </a:r>
                      <a:br>
                        <a:rPr lang="en-US" sz="600" kern="0" dirty="0">
                          <a:effectLst/>
                        </a:rPr>
                      </a:br>
                      <a:r>
                        <a:rPr lang="en-US" sz="600" kern="0" dirty="0">
                          <a:effectLst/>
                        </a:rPr>
                        <a:t>Per month *</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$855.00</a:t>
                      </a:r>
                      <a:br>
                        <a:rPr lang="en-US" sz="600" kern="0" dirty="0">
                          <a:effectLst/>
                        </a:rPr>
                      </a:br>
                      <a:r>
                        <a:rPr lang="en-US" sz="600" kern="0" dirty="0">
                          <a:effectLst/>
                        </a:rPr>
                        <a:t>Per month *</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$807.50</a:t>
                      </a:r>
                      <a:br>
                        <a:rPr lang="en-US" sz="600" kern="0" dirty="0">
                          <a:effectLst/>
                        </a:rPr>
                      </a:br>
                      <a:r>
                        <a:rPr lang="en-US" sz="600" kern="0" dirty="0">
                          <a:effectLst/>
                        </a:rPr>
                        <a:t>Per month *</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tc>
                  <a:txBody>
                    <a:bodyPr/>
                    <a:lstStyle/>
                    <a:p>
                      <a:pPr marL="0" marR="0" algn="ctr">
                        <a:lnSpc>
                          <a:spcPct val="115000"/>
                        </a:lnSpc>
                        <a:spcBef>
                          <a:spcPts val="0"/>
                        </a:spcBef>
                        <a:spcAft>
                          <a:spcPts val="0"/>
                        </a:spcAft>
                      </a:pPr>
                      <a:r>
                        <a:rPr lang="en-US" sz="600" kern="0" dirty="0">
                          <a:effectLst/>
                        </a:rPr>
                        <a:t>$760.00</a:t>
                      </a:r>
                      <a:br>
                        <a:rPr lang="en-US" sz="600" kern="0" dirty="0">
                          <a:effectLst/>
                        </a:rPr>
                      </a:br>
                      <a:r>
                        <a:rPr lang="en-US" sz="600" kern="0" dirty="0">
                          <a:effectLst/>
                        </a:rPr>
                        <a:t>Per month *</a:t>
                      </a:r>
                      <a:endParaRPr lang="en-US" sz="6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tc>
                <a:extLst>
                  <a:ext uri="{0D108BD9-81ED-4DB2-BD59-A6C34878D82A}">
                    <a16:rowId xmlns:a16="http://schemas.microsoft.com/office/drawing/2014/main" val="1773815913"/>
                  </a:ext>
                </a:extLst>
              </a:tr>
              <a:tr h="317013">
                <a:tc>
                  <a:txBody>
                    <a:bodyPr/>
                    <a:lstStyle/>
                    <a:p>
                      <a:pPr marL="0" marR="0" algn="ctr">
                        <a:lnSpc>
                          <a:spcPct val="115000"/>
                        </a:lnSpc>
                        <a:spcBef>
                          <a:spcPts val="0"/>
                        </a:spcBef>
                        <a:spcAft>
                          <a:spcPts val="0"/>
                        </a:spcAft>
                      </a:pPr>
                      <a:r>
                        <a:rPr lang="en-US" sz="600" kern="0" dirty="0">
                          <a:effectLst/>
                          <a:highlight>
                            <a:srgbClr val="00B050"/>
                          </a:highlight>
                        </a:rPr>
                        <a:t>Total Advance Payment</a:t>
                      </a:r>
                      <a:endParaRPr lang="en-US" sz="600" kern="100" dirty="0">
                        <a:effectLst/>
                        <a:highlight>
                          <a:srgbClr val="00B050"/>
                        </a:highlight>
                        <a:latin typeface="Aptos" panose="020B0004020202020204" pitchFamily="34" charset="0"/>
                        <a:ea typeface="DengXian" panose="02010600030101010101" pitchFamily="2" charset="-122"/>
                        <a:cs typeface="Times New Roman" panose="02020603050405020304" pitchFamily="18" charset="0"/>
                      </a:endParaRPr>
                    </a:p>
                  </a:txBody>
                  <a:tcPr marL="34566" marR="34566" marT="0" marB="0" anchor="b"/>
                </a:tc>
                <a:tc>
                  <a:txBody>
                    <a:bodyPr/>
                    <a:lstStyle/>
                    <a:p>
                      <a:pPr>
                        <a:lnSpc>
                          <a:spcPct val="115000"/>
                        </a:lnSpc>
                      </a:pPr>
                      <a:endParaRPr lang="en-US" sz="600" kern="100" dirty="0">
                        <a:effectLst/>
                        <a:highlight>
                          <a:srgbClr val="00B050"/>
                        </a:highlight>
                        <a:latin typeface="Aptos" panose="020B0004020202020204" pitchFamily="34" charset="0"/>
                      </a:endParaRPr>
                    </a:p>
                  </a:txBody>
                  <a:tcPr marL="34566" marR="34566" marT="0" marB="0" anchor="b"/>
                </a:tc>
                <a:tc>
                  <a:txBody>
                    <a:bodyPr/>
                    <a:lstStyle/>
                    <a:p>
                      <a:pPr>
                        <a:lnSpc>
                          <a:spcPct val="115000"/>
                        </a:lnSpc>
                      </a:pPr>
                      <a:endParaRPr lang="en-US" sz="600" kern="100" dirty="0">
                        <a:effectLst/>
                        <a:highlight>
                          <a:srgbClr val="00B050"/>
                        </a:highlight>
                        <a:latin typeface="Aptos" panose="020B0004020202020204" pitchFamily="34" charset="0"/>
                      </a:endParaRPr>
                    </a:p>
                  </a:txBody>
                  <a:tcPr marL="34566" marR="34566" marT="0" marB="0" anchor="b"/>
                </a:tc>
                <a:tc>
                  <a:txBody>
                    <a:bodyPr/>
                    <a:lstStyle/>
                    <a:p>
                      <a:pPr>
                        <a:lnSpc>
                          <a:spcPct val="115000"/>
                        </a:lnSpc>
                      </a:pPr>
                      <a:endParaRPr lang="en-US" sz="600" kern="100" dirty="0">
                        <a:effectLst/>
                        <a:highlight>
                          <a:srgbClr val="00B050"/>
                        </a:highlight>
                        <a:latin typeface="Aptos" panose="020B0004020202020204" pitchFamily="34" charset="0"/>
                      </a:endParaRPr>
                    </a:p>
                  </a:txBody>
                  <a:tcPr marL="34566" marR="34566" marT="0" marB="0" anchor="b"/>
                </a:tc>
                <a:tc>
                  <a:txBody>
                    <a:bodyPr/>
                    <a:lstStyle/>
                    <a:p>
                      <a:pPr>
                        <a:lnSpc>
                          <a:spcPct val="115000"/>
                        </a:lnSpc>
                      </a:pPr>
                      <a:endParaRPr lang="en-US" sz="600" kern="100" dirty="0">
                        <a:effectLst/>
                        <a:highlight>
                          <a:srgbClr val="00B050"/>
                        </a:highlight>
                        <a:latin typeface="Aptos" panose="020B0004020202020204" pitchFamily="34" charset="0"/>
                      </a:endParaRPr>
                    </a:p>
                  </a:txBody>
                  <a:tcPr marL="34566" marR="34566" marT="0" marB="0" anchor="b"/>
                </a:tc>
                <a:extLst>
                  <a:ext uri="{0D108BD9-81ED-4DB2-BD59-A6C34878D82A}">
                    <a16:rowId xmlns:a16="http://schemas.microsoft.com/office/drawing/2014/main" val="3857884363"/>
                  </a:ext>
                </a:extLst>
              </a:tr>
            </a:tbl>
          </a:graphicData>
        </a:graphic>
      </p:graphicFrame>
      <p:pic>
        <p:nvPicPr>
          <p:cNvPr id="4" name="Picture 3">
            <a:extLst>
              <a:ext uri="{FF2B5EF4-FFF2-40B4-BE49-F238E27FC236}">
                <a16:creationId xmlns:a16="http://schemas.microsoft.com/office/drawing/2014/main" id="{DF67F001-9F09-F4B0-DB0B-AF9162A6DF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883" y="3523941"/>
            <a:ext cx="3273137" cy="1084735"/>
          </a:xfrm>
          <a:prstGeom prst="rect">
            <a:avLst/>
          </a:prstGeom>
          <a:noFill/>
          <a:ln>
            <a:noFill/>
          </a:ln>
        </p:spPr>
      </p:pic>
      <p:sp>
        <p:nvSpPr>
          <p:cNvPr id="11" name="Content Placeholder 10">
            <a:extLst>
              <a:ext uri="{FF2B5EF4-FFF2-40B4-BE49-F238E27FC236}">
                <a16:creationId xmlns:a16="http://schemas.microsoft.com/office/drawing/2014/main" id="{4E4F9C97-06AD-36A1-65E9-0896181C5FD0}"/>
              </a:ext>
            </a:extLst>
          </p:cNvPr>
          <p:cNvSpPr>
            <a:spLocks noGrp="1"/>
          </p:cNvSpPr>
          <p:nvPr>
            <p:ph sz="half" idx="3"/>
          </p:nvPr>
        </p:nvSpPr>
        <p:spPr>
          <a:xfrm>
            <a:off x="6927273" y="727364"/>
            <a:ext cx="1553441" cy="1699766"/>
          </a:xfrm>
        </p:spPr>
        <p:txBody>
          <a:bodyPr/>
          <a:lstStyle/>
          <a:p>
            <a:r>
              <a:rPr lang="en-US" dirty="0">
                <a:solidFill>
                  <a:schemeClr val="accent2"/>
                </a:solidFill>
              </a:rPr>
              <a:t>Estimated Pricing Only. Pricing will change per Carrier charges +</a:t>
            </a:r>
          </a:p>
          <a:p>
            <a:r>
              <a:rPr lang="en-US" dirty="0">
                <a:solidFill>
                  <a:srgbClr val="00B050"/>
                </a:solidFill>
              </a:rPr>
              <a:t>API Database Leads Agent-Client Provides. API Database Leads If We Provide, Pricing Applies per set requested.</a:t>
            </a:r>
          </a:p>
        </p:txBody>
      </p:sp>
      <p:pic>
        <p:nvPicPr>
          <p:cNvPr id="12" name="Image 58">
            <a:extLst>
              <a:ext uri="{FF2B5EF4-FFF2-40B4-BE49-F238E27FC236}">
                <a16:creationId xmlns:a16="http://schemas.microsoft.com/office/drawing/2014/main" id="{465B30E6-4E16-BD64-B398-F58A68F53EA8}"/>
              </a:ext>
            </a:extLst>
          </p:cNvPr>
          <p:cNvPicPr>
            <a:picLocks/>
          </p:cNvPicPr>
          <p:nvPr/>
        </p:nvPicPr>
        <p:blipFill>
          <a:blip r:embed="rId4" cstate="print"/>
          <a:stretch>
            <a:fillRect/>
          </a:stretch>
        </p:blipFill>
        <p:spPr>
          <a:xfrm>
            <a:off x="168102" y="5139107"/>
            <a:ext cx="3258917" cy="1001424"/>
          </a:xfrm>
          <a:prstGeom prst="rect">
            <a:avLst/>
          </a:prstGeom>
        </p:spPr>
      </p:pic>
      <p:pic>
        <p:nvPicPr>
          <p:cNvPr id="13" name="Picture 12">
            <a:extLst>
              <a:ext uri="{FF2B5EF4-FFF2-40B4-BE49-F238E27FC236}">
                <a16:creationId xmlns:a16="http://schemas.microsoft.com/office/drawing/2014/main" id="{6534105A-BA57-CE2E-DD28-DC6A7283A245}"/>
              </a:ext>
            </a:extLst>
          </p:cNvPr>
          <p:cNvPicPr>
            <a:picLocks noChangeAspect="1"/>
          </p:cNvPicPr>
          <p:nvPr/>
        </p:nvPicPr>
        <p:blipFill>
          <a:blip r:embed="rId5"/>
          <a:stretch>
            <a:fillRect/>
          </a:stretch>
        </p:blipFill>
        <p:spPr>
          <a:xfrm>
            <a:off x="9612326" y="4270206"/>
            <a:ext cx="1490699" cy="1369613"/>
          </a:xfrm>
          <a:prstGeom prst="rect">
            <a:avLst/>
          </a:prstGeom>
        </p:spPr>
      </p:pic>
      <p:sp>
        <p:nvSpPr>
          <p:cNvPr id="3" name="Slide Number Placeholder 2">
            <a:extLst>
              <a:ext uri="{FF2B5EF4-FFF2-40B4-BE49-F238E27FC236}">
                <a16:creationId xmlns:a16="http://schemas.microsoft.com/office/drawing/2014/main" id="{34EA08F4-1DC8-EC29-E921-4C3996A1AD94}"/>
              </a:ext>
            </a:extLst>
          </p:cNvPr>
          <p:cNvSpPr>
            <a:spLocks noGrp="1"/>
          </p:cNvSpPr>
          <p:nvPr>
            <p:ph type="sldNum" sz="quarter" idx="7"/>
          </p:nvPr>
        </p:nvSpPr>
        <p:spPr/>
        <p:txBody>
          <a:bodyPr/>
          <a:lstStyle/>
          <a:p>
            <a:fld id="{B6F15528-21DE-4FAA-801E-634DDDAF4B2B}" type="slidenum">
              <a:rPr lang="en-US" smtClean="0"/>
              <a:t>26</a:t>
            </a:fld>
            <a:endParaRPr lang="en-US" dirty="0"/>
          </a:p>
        </p:txBody>
      </p:sp>
    </p:spTree>
    <p:extLst>
      <p:ext uri="{BB962C8B-B14F-4D97-AF65-F5344CB8AC3E}">
        <p14:creationId xmlns:p14="http://schemas.microsoft.com/office/powerpoint/2010/main" val="2528634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3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6AFF7DB5-D343-654E-4F68-9C1A952B87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0814" y="643467"/>
            <a:ext cx="10870372"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5D285E-B10B-0E85-F124-8EEFF30F9B12}"/>
              </a:ext>
            </a:extLst>
          </p:cNvPr>
          <p:cNvSpPr>
            <a:spLocks noGrp="1"/>
          </p:cNvSpPr>
          <p:nvPr>
            <p:ph type="sldNum" sz="quarter" idx="7"/>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F15528-21DE-4FAA-801E-634DDDAF4B2B}" type="slidenum">
              <a:rPr kumimoji="0" lang="en-US" sz="1200" b="0" i="0" u="none" strike="noStrike" kern="1200" cap="none" spc="0" normalizeH="0" baseline="0" noProof="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46390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solidFill>
            </a:endParaRPr>
          </a:p>
        </p:txBody>
      </p:sp>
      <p:sp>
        <p:nvSpPr>
          <p:cNvPr id="2" name="Title 1">
            <a:extLst>
              <a:ext uri="{FF2B5EF4-FFF2-40B4-BE49-F238E27FC236}">
                <a16:creationId xmlns:a16="http://schemas.microsoft.com/office/drawing/2014/main" id="{A91D237A-0CA9-6A83-38B8-8A2CE9C1B701}"/>
              </a:ext>
            </a:extLst>
          </p:cNvPr>
          <p:cNvSpPr>
            <a:spLocks noGrp="1"/>
          </p:cNvSpPr>
          <p:nvPr>
            <p:ph type="title"/>
          </p:nvPr>
        </p:nvSpPr>
        <p:spPr>
          <a:xfrm>
            <a:off x="497973" y="393380"/>
            <a:ext cx="10855827" cy="739881"/>
          </a:xfrm>
        </p:spPr>
        <p:txBody>
          <a:bodyPr vert="horz" lIns="91440" tIns="45720" rIns="91440" bIns="45720" rtlCol="0" anchor="b">
            <a:normAutofit/>
          </a:bodyPr>
          <a:lstStyle/>
          <a:p>
            <a:pPr algn="ctr"/>
            <a:r>
              <a:rPr lang="en-US" sz="3600" dirty="0"/>
              <a:t>CYPS advertising 4 screens Integration to IDX </a:t>
            </a:r>
          </a:p>
        </p:txBody>
      </p:sp>
      <p:pic>
        <p:nvPicPr>
          <p:cNvPr id="6" name="Content Placeholder 5">
            <a:extLst>
              <a:ext uri="{FF2B5EF4-FFF2-40B4-BE49-F238E27FC236}">
                <a16:creationId xmlns:a16="http://schemas.microsoft.com/office/drawing/2014/main" id="{77CAD328-C37C-337F-8A0C-8B98BD698132}"/>
              </a:ext>
            </a:extLst>
          </p:cNvPr>
          <p:cNvPicPr>
            <a:picLocks noGrp="1" noChangeAspect="1"/>
          </p:cNvPicPr>
          <p:nvPr>
            <p:ph sz="half" idx="1"/>
          </p:nvPr>
        </p:nvPicPr>
        <p:blipFill>
          <a:blip r:embed="rId3"/>
          <a:stretch>
            <a:fillRect/>
          </a:stretch>
        </p:blipFill>
        <p:spPr>
          <a:xfrm>
            <a:off x="1662511" y="2337520"/>
            <a:ext cx="4206487" cy="3365190"/>
          </a:xfrm>
          <a:prstGeom prst="rect">
            <a:avLst/>
          </a:prstGeom>
        </p:spPr>
      </p:pic>
      <p:pic>
        <p:nvPicPr>
          <p:cNvPr id="7" name="Content Placeholder 6">
            <a:extLst>
              <a:ext uri="{FF2B5EF4-FFF2-40B4-BE49-F238E27FC236}">
                <a16:creationId xmlns:a16="http://schemas.microsoft.com/office/drawing/2014/main" id="{40B84211-9113-AA1A-BB45-336DD8F7E1FD}"/>
              </a:ext>
            </a:extLst>
          </p:cNvPr>
          <p:cNvPicPr>
            <a:picLocks noGrp="1" noChangeAspect="1"/>
          </p:cNvPicPr>
          <p:nvPr>
            <p:ph sz="half" idx="2"/>
          </p:nvPr>
        </p:nvPicPr>
        <p:blipFill>
          <a:blip r:embed="rId4"/>
          <a:stretch>
            <a:fillRect/>
          </a:stretch>
        </p:blipFill>
        <p:spPr>
          <a:xfrm>
            <a:off x="6204156" y="2871216"/>
            <a:ext cx="4483510" cy="2297798"/>
          </a:xfrm>
          <a:prstGeom prst="rect">
            <a:avLst/>
          </a:prstGeom>
        </p:spPr>
      </p:pic>
      <p:sp>
        <p:nvSpPr>
          <p:cNvPr id="16" name="Freeform: Shape 15">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A47027B9-C71D-AF19-A92B-7F04335175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0E708CF-54B9-4205-9AEB-4BDF8E20C902}" type="slidenum">
              <a:rPr lang="en-US" sz="1000">
                <a:solidFill>
                  <a:schemeClr val="tx1">
                    <a:tint val="75000"/>
                  </a:schemeClr>
                </a:solidFill>
              </a:rPr>
              <a:pPr>
                <a:spcAft>
                  <a:spcPts val="600"/>
                </a:spcAft>
              </a:pPr>
              <a:t>28</a:t>
            </a:fld>
            <a:endParaRPr lang="en-US" sz="1000" dirty="0">
              <a:solidFill>
                <a:schemeClr val="tx1">
                  <a:tint val="75000"/>
                </a:schemeClr>
              </a:solidFill>
            </a:endParaRPr>
          </a:p>
        </p:txBody>
      </p:sp>
    </p:spTree>
    <p:extLst>
      <p:ext uri="{BB962C8B-B14F-4D97-AF65-F5344CB8AC3E}">
        <p14:creationId xmlns:p14="http://schemas.microsoft.com/office/powerpoint/2010/main" val="2755618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61321" y="297873"/>
            <a:ext cx="65809" cy="124160"/>
          </a:xfrm>
          <a:prstGeom prst="rect">
            <a:avLst/>
          </a:prstGeom>
        </p:spPr>
        <p:txBody>
          <a:bodyPr vert="horz" wrap="square" lIns="0" tIns="8659" rIns="0" bIns="0" rtlCol="0">
            <a:spAutoFit/>
          </a:bodyPr>
          <a:lstStyle/>
          <a:p>
            <a:pPr marL="8659">
              <a:lnSpc>
                <a:spcPct val="100000"/>
              </a:lnSpc>
              <a:spcBef>
                <a:spcPts val="68"/>
              </a:spcBef>
            </a:pPr>
            <a:r>
              <a:rPr sz="750" b="1" spc="-34" dirty="0">
                <a:latin typeface="Calibri"/>
                <a:cs typeface="Calibri"/>
              </a:rPr>
              <a:t>1</a:t>
            </a:r>
            <a:endParaRPr sz="750" dirty="0">
              <a:latin typeface="Calibri"/>
              <a:cs typeface="Calibri"/>
            </a:endParaRPr>
          </a:p>
        </p:txBody>
      </p:sp>
      <p:sp>
        <p:nvSpPr>
          <p:cNvPr id="3" name="object 3"/>
          <p:cNvSpPr txBox="1"/>
          <p:nvPr/>
        </p:nvSpPr>
        <p:spPr>
          <a:xfrm>
            <a:off x="4061321" y="609772"/>
            <a:ext cx="4066742" cy="5572703"/>
          </a:xfrm>
          <a:prstGeom prst="rect">
            <a:avLst/>
          </a:prstGeom>
        </p:spPr>
        <p:txBody>
          <a:bodyPr vert="horz" wrap="square" lIns="0" tIns="8659" rIns="0" bIns="0" rtlCol="0">
            <a:spAutoFit/>
          </a:bodyPr>
          <a:lstStyle/>
          <a:p>
            <a:pPr marL="3896" algn="ctr">
              <a:lnSpc>
                <a:spcPct val="100000"/>
              </a:lnSpc>
              <a:spcBef>
                <a:spcPts val="68"/>
              </a:spcBef>
            </a:pPr>
            <a:r>
              <a:rPr sz="818" dirty="0">
                <a:latin typeface="Calibri"/>
                <a:cs typeface="Calibri"/>
              </a:rPr>
              <a:t>Full</a:t>
            </a:r>
            <a:r>
              <a:rPr sz="818" spc="-20" dirty="0">
                <a:latin typeface="Calibri"/>
                <a:cs typeface="Calibri"/>
              </a:rPr>
              <a:t> </a:t>
            </a:r>
            <a:r>
              <a:rPr sz="818" dirty="0">
                <a:latin typeface="Calibri"/>
                <a:cs typeface="Calibri"/>
              </a:rPr>
              <a:t>Stack</a:t>
            </a:r>
            <a:r>
              <a:rPr sz="818" spc="-20" dirty="0">
                <a:latin typeface="Calibri"/>
                <a:cs typeface="Calibri"/>
              </a:rPr>
              <a:t> </a:t>
            </a:r>
            <a:r>
              <a:rPr sz="818" spc="-7" dirty="0">
                <a:latin typeface="Calibri"/>
                <a:cs typeface="Calibri"/>
              </a:rPr>
              <a:t>Website</a:t>
            </a:r>
            <a:r>
              <a:rPr sz="818" spc="-14" dirty="0">
                <a:latin typeface="Calibri"/>
                <a:cs typeface="Calibri"/>
              </a:rPr>
              <a:t> </a:t>
            </a:r>
            <a:r>
              <a:rPr sz="818" dirty="0">
                <a:latin typeface="Calibri"/>
                <a:cs typeface="Calibri"/>
              </a:rPr>
              <a:t>Developer</a:t>
            </a:r>
            <a:r>
              <a:rPr sz="818" spc="-14" dirty="0">
                <a:latin typeface="Calibri"/>
                <a:cs typeface="Calibri"/>
              </a:rPr>
              <a:t> </a:t>
            </a:r>
            <a:r>
              <a:rPr sz="818" dirty="0">
                <a:latin typeface="Calibri"/>
                <a:cs typeface="Calibri"/>
              </a:rPr>
              <a:t>IT</a:t>
            </a:r>
            <a:r>
              <a:rPr sz="818" spc="-17" dirty="0">
                <a:latin typeface="Calibri"/>
                <a:cs typeface="Calibri"/>
              </a:rPr>
              <a:t> </a:t>
            </a:r>
            <a:r>
              <a:rPr sz="818" dirty="0">
                <a:latin typeface="Calibri"/>
                <a:cs typeface="Calibri"/>
              </a:rPr>
              <a:t>coding</a:t>
            </a:r>
            <a:r>
              <a:rPr sz="818" spc="-17" dirty="0">
                <a:latin typeface="Calibri"/>
                <a:cs typeface="Calibri"/>
              </a:rPr>
              <a:t> </a:t>
            </a:r>
            <a:r>
              <a:rPr sz="818" dirty="0">
                <a:latin typeface="Calibri"/>
                <a:cs typeface="Calibri"/>
              </a:rPr>
              <a:t>skills</a:t>
            </a:r>
            <a:r>
              <a:rPr sz="818" spc="-17" dirty="0">
                <a:latin typeface="Calibri"/>
                <a:cs typeface="Calibri"/>
              </a:rPr>
              <a:t> </a:t>
            </a:r>
            <a:r>
              <a:rPr sz="818" spc="-7" dirty="0">
                <a:latin typeface="Calibri"/>
                <a:cs typeface="Calibri"/>
              </a:rPr>
              <a:t>expertise</a:t>
            </a:r>
            <a:r>
              <a:rPr sz="818" spc="-14" dirty="0">
                <a:latin typeface="Calibri"/>
                <a:cs typeface="Calibri"/>
              </a:rPr>
              <a:t> </a:t>
            </a:r>
            <a:r>
              <a:rPr sz="818" spc="-7" dirty="0">
                <a:latin typeface="Calibri"/>
                <a:cs typeface="Calibri"/>
              </a:rPr>
              <a:t>required.</a:t>
            </a:r>
            <a:endParaRPr sz="818" dirty="0">
              <a:latin typeface="Calibri"/>
              <a:cs typeface="Calibri"/>
            </a:endParaRPr>
          </a:p>
          <a:p>
            <a:pPr marL="866" algn="ctr">
              <a:lnSpc>
                <a:spcPct val="100000"/>
              </a:lnSpc>
              <a:spcBef>
                <a:spcPts val="637"/>
              </a:spcBef>
            </a:pPr>
            <a:r>
              <a:rPr sz="818" dirty="0">
                <a:latin typeface="Calibri"/>
                <a:cs typeface="Calibri"/>
              </a:rPr>
              <a:t>Must</a:t>
            </a:r>
            <a:r>
              <a:rPr sz="818" spc="-20" dirty="0">
                <a:latin typeface="Calibri"/>
                <a:cs typeface="Calibri"/>
              </a:rPr>
              <a:t> </a:t>
            </a:r>
            <a:r>
              <a:rPr sz="818" dirty="0">
                <a:latin typeface="Calibri"/>
                <a:cs typeface="Calibri"/>
              </a:rPr>
              <a:t>be</a:t>
            </a:r>
            <a:r>
              <a:rPr sz="818" spc="-10" dirty="0">
                <a:latin typeface="Calibri"/>
                <a:cs typeface="Calibri"/>
              </a:rPr>
              <a:t> </a:t>
            </a:r>
            <a:r>
              <a:rPr sz="818" spc="-7" dirty="0">
                <a:latin typeface="Calibri"/>
                <a:cs typeface="Calibri"/>
              </a:rPr>
              <a:t>proficient</a:t>
            </a:r>
            <a:r>
              <a:rPr sz="818" spc="-17" dirty="0">
                <a:latin typeface="Calibri"/>
                <a:cs typeface="Calibri"/>
              </a:rPr>
              <a:t> </a:t>
            </a:r>
            <a:r>
              <a:rPr sz="818" dirty="0">
                <a:latin typeface="Calibri"/>
                <a:cs typeface="Calibri"/>
              </a:rPr>
              <a:t>with all</a:t>
            </a:r>
            <a:r>
              <a:rPr sz="818" spc="-10" dirty="0">
                <a:latin typeface="Calibri"/>
                <a:cs typeface="Calibri"/>
              </a:rPr>
              <a:t> </a:t>
            </a:r>
            <a:r>
              <a:rPr sz="818" dirty="0">
                <a:latin typeface="Calibri"/>
                <a:cs typeface="Calibri"/>
              </a:rPr>
              <a:t>required</a:t>
            </a:r>
            <a:r>
              <a:rPr sz="818" spc="-17" dirty="0">
                <a:latin typeface="Calibri"/>
                <a:cs typeface="Calibri"/>
              </a:rPr>
              <a:t> </a:t>
            </a:r>
            <a:r>
              <a:rPr sz="818" dirty="0">
                <a:latin typeface="Calibri"/>
                <a:cs typeface="Calibri"/>
              </a:rPr>
              <a:t>Adobe</a:t>
            </a:r>
            <a:r>
              <a:rPr sz="818" spc="-20" dirty="0">
                <a:latin typeface="Calibri"/>
                <a:cs typeface="Calibri"/>
              </a:rPr>
              <a:t> </a:t>
            </a:r>
            <a:r>
              <a:rPr sz="818" spc="-7" dirty="0">
                <a:latin typeface="Calibri"/>
                <a:cs typeface="Calibri"/>
              </a:rPr>
              <a:t>Applications</a:t>
            </a:r>
            <a:r>
              <a:rPr sz="818" spc="-20" dirty="0">
                <a:latin typeface="Calibri"/>
                <a:cs typeface="Calibri"/>
              </a:rPr>
              <a:t> </a:t>
            </a:r>
            <a:r>
              <a:rPr sz="818" dirty="0">
                <a:latin typeface="Calibri"/>
                <a:cs typeface="Calibri"/>
              </a:rPr>
              <a:t>to</a:t>
            </a:r>
            <a:r>
              <a:rPr sz="818" spc="-10" dirty="0">
                <a:latin typeface="Calibri"/>
                <a:cs typeface="Calibri"/>
              </a:rPr>
              <a:t> </a:t>
            </a:r>
            <a:r>
              <a:rPr sz="818" spc="-7" dirty="0">
                <a:latin typeface="Calibri"/>
                <a:cs typeface="Calibri"/>
              </a:rPr>
              <a:t>complete</a:t>
            </a:r>
            <a:r>
              <a:rPr sz="818" spc="-14" dirty="0">
                <a:latin typeface="Calibri"/>
                <a:cs typeface="Calibri"/>
              </a:rPr>
              <a:t> </a:t>
            </a:r>
            <a:r>
              <a:rPr sz="818" dirty="0">
                <a:latin typeface="Calibri"/>
                <a:cs typeface="Calibri"/>
              </a:rPr>
              <a:t>the</a:t>
            </a:r>
            <a:r>
              <a:rPr sz="818" spc="-17" dirty="0">
                <a:latin typeface="Calibri"/>
                <a:cs typeface="Calibri"/>
              </a:rPr>
              <a:t> </a:t>
            </a:r>
            <a:r>
              <a:rPr sz="818" dirty="0">
                <a:latin typeface="Calibri"/>
                <a:cs typeface="Calibri"/>
              </a:rPr>
              <a:t>Real</a:t>
            </a:r>
            <a:r>
              <a:rPr sz="818" spc="-14" dirty="0">
                <a:latin typeface="Calibri"/>
                <a:cs typeface="Calibri"/>
              </a:rPr>
              <a:t> </a:t>
            </a:r>
            <a:r>
              <a:rPr sz="818" spc="-7" dirty="0">
                <a:latin typeface="Calibri"/>
                <a:cs typeface="Calibri"/>
              </a:rPr>
              <a:t>Estate</a:t>
            </a:r>
            <a:r>
              <a:rPr sz="818" spc="-10" dirty="0">
                <a:latin typeface="Calibri"/>
                <a:cs typeface="Calibri"/>
              </a:rPr>
              <a:t> </a:t>
            </a:r>
            <a:r>
              <a:rPr sz="818" spc="-7" dirty="0">
                <a:latin typeface="Calibri"/>
                <a:cs typeface="Calibri"/>
              </a:rPr>
              <a:t>Website.</a:t>
            </a:r>
            <a:endParaRPr sz="818" dirty="0">
              <a:latin typeface="Calibri"/>
              <a:cs typeface="Calibri"/>
            </a:endParaRPr>
          </a:p>
          <a:p>
            <a:pPr marL="54984" marR="46325" algn="ctr">
              <a:lnSpc>
                <a:spcPct val="165000"/>
              </a:lnSpc>
              <a:spcBef>
                <a:spcPts val="7"/>
              </a:spcBef>
            </a:pPr>
            <a:r>
              <a:rPr sz="818" dirty="0">
                <a:latin typeface="Calibri"/>
                <a:cs typeface="Calibri"/>
              </a:rPr>
              <a:t>Luxury</a:t>
            </a:r>
            <a:r>
              <a:rPr sz="818" spc="-27" dirty="0">
                <a:latin typeface="Calibri"/>
                <a:cs typeface="Calibri"/>
              </a:rPr>
              <a:t> </a:t>
            </a:r>
            <a:r>
              <a:rPr sz="818" dirty="0">
                <a:latin typeface="Calibri"/>
                <a:cs typeface="Calibri"/>
              </a:rPr>
              <a:t>recruiting</a:t>
            </a:r>
            <a:r>
              <a:rPr sz="818" spc="-27" dirty="0">
                <a:latin typeface="Calibri"/>
                <a:cs typeface="Calibri"/>
              </a:rPr>
              <a:t> </a:t>
            </a:r>
            <a:r>
              <a:rPr sz="818" dirty="0">
                <a:latin typeface="Calibri"/>
                <a:cs typeface="Calibri"/>
              </a:rPr>
              <a:t>real</a:t>
            </a:r>
            <a:r>
              <a:rPr sz="818" spc="-31" dirty="0">
                <a:latin typeface="Calibri"/>
                <a:cs typeface="Calibri"/>
              </a:rPr>
              <a:t> </a:t>
            </a:r>
            <a:r>
              <a:rPr sz="818" spc="-7" dirty="0">
                <a:latin typeface="Calibri"/>
                <a:cs typeface="Calibri"/>
              </a:rPr>
              <a:t>state</a:t>
            </a:r>
            <a:r>
              <a:rPr sz="818" spc="-24" dirty="0">
                <a:latin typeface="Calibri"/>
                <a:cs typeface="Calibri"/>
              </a:rPr>
              <a:t> </a:t>
            </a:r>
            <a:r>
              <a:rPr sz="818" dirty="0">
                <a:latin typeface="Calibri"/>
                <a:cs typeface="Calibri"/>
              </a:rPr>
              <a:t>first</a:t>
            </a:r>
            <a:r>
              <a:rPr sz="818" spc="-27" dirty="0">
                <a:latin typeface="Calibri"/>
                <a:cs typeface="Calibri"/>
              </a:rPr>
              <a:t> </a:t>
            </a:r>
            <a:r>
              <a:rPr sz="818" dirty="0">
                <a:latin typeface="Calibri"/>
                <a:cs typeface="Calibri"/>
              </a:rPr>
              <a:t>class</a:t>
            </a:r>
            <a:r>
              <a:rPr sz="818" spc="-27" dirty="0">
                <a:latin typeface="Calibri"/>
                <a:cs typeface="Calibri"/>
              </a:rPr>
              <a:t> </a:t>
            </a:r>
            <a:r>
              <a:rPr sz="818" dirty="0">
                <a:latin typeface="Calibri"/>
                <a:cs typeface="Calibri"/>
              </a:rPr>
              <a:t>website</a:t>
            </a:r>
            <a:r>
              <a:rPr sz="818" spc="-17" dirty="0">
                <a:latin typeface="Calibri"/>
                <a:cs typeface="Calibri"/>
              </a:rPr>
              <a:t> </a:t>
            </a:r>
            <a:r>
              <a:rPr sz="818" spc="-7" dirty="0">
                <a:latin typeface="Calibri"/>
                <a:cs typeface="Calibri"/>
              </a:rPr>
              <a:t>development</a:t>
            </a:r>
            <a:r>
              <a:rPr sz="818" spc="-27" dirty="0">
                <a:latin typeface="Calibri"/>
                <a:cs typeface="Calibri"/>
              </a:rPr>
              <a:t> </a:t>
            </a:r>
            <a:r>
              <a:rPr sz="818" dirty="0">
                <a:latin typeface="Calibri"/>
                <a:cs typeface="Calibri"/>
              </a:rPr>
              <a:t>and</a:t>
            </a:r>
            <a:r>
              <a:rPr sz="818" spc="-24" dirty="0">
                <a:latin typeface="Calibri"/>
                <a:cs typeface="Calibri"/>
              </a:rPr>
              <a:t> </a:t>
            </a:r>
            <a:r>
              <a:rPr sz="818" spc="-7" dirty="0">
                <a:latin typeface="Calibri"/>
                <a:cs typeface="Calibri"/>
              </a:rPr>
              <a:t>logo-</a:t>
            </a:r>
            <a:r>
              <a:rPr sz="818" dirty="0">
                <a:latin typeface="Calibri"/>
                <a:cs typeface="Calibri"/>
              </a:rPr>
              <a:t>sequences</a:t>
            </a:r>
            <a:r>
              <a:rPr sz="818" spc="-20" dirty="0">
                <a:latin typeface="Calibri"/>
                <a:cs typeface="Calibri"/>
              </a:rPr>
              <a:t> </a:t>
            </a:r>
            <a:r>
              <a:rPr sz="818" spc="-7" dirty="0">
                <a:latin typeface="Calibri"/>
                <a:cs typeface="Calibri"/>
              </a:rPr>
              <a:t>Improvement: </a:t>
            </a:r>
            <a:r>
              <a:rPr sz="818" dirty="0">
                <a:latin typeface="Calibri"/>
                <a:cs typeface="Calibri"/>
              </a:rPr>
              <a:t>Graphic</a:t>
            </a:r>
            <a:r>
              <a:rPr sz="818" spc="-24" dirty="0">
                <a:latin typeface="Calibri"/>
                <a:cs typeface="Calibri"/>
              </a:rPr>
              <a:t> </a:t>
            </a:r>
            <a:r>
              <a:rPr sz="818" dirty="0">
                <a:latin typeface="Calibri"/>
                <a:cs typeface="Calibri"/>
              </a:rPr>
              <a:t>Designer</a:t>
            </a:r>
            <a:r>
              <a:rPr sz="818" spc="-7" dirty="0">
                <a:latin typeface="Calibri"/>
                <a:cs typeface="Calibri"/>
              </a:rPr>
              <a:t> </a:t>
            </a:r>
            <a:r>
              <a:rPr sz="818" dirty="0">
                <a:latin typeface="Calibri"/>
                <a:cs typeface="Calibri"/>
              </a:rPr>
              <a:t>-</a:t>
            </a:r>
            <a:r>
              <a:rPr sz="818" spc="-17" dirty="0">
                <a:latin typeface="Calibri"/>
                <a:cs typeface="Calibri"/>
              </a:rPr>
              <a:t> </a:t>
            </a:r>
            <a:r>
              <a:rPr sz="818" dirty="0">
                <a:latin typeface="Calibri"/>
                <a:cs typeface="Calibri"/>
              </a:rPr>
              <a:t>UI/UX</a:t>
            </a:r>
            <a:r>
              <a:rPr sz="818" spc="-20" dirty="0">
                <a:latin typeface="Calibri"/>
                <a:cs typeface="Calibri"/>
              </a:rPr>
              <a:t> </a:t>
            </a:r>
            <a:r>
              <a:rPr sz="818" spc="-14" dirty="0">
                <a:latin typeface="Calibri"/>
                <a:cs typeface="Calibri"/>
              </a:rPr>
              <a:t>Designer, </a:t>
            </a:r>
            <a:r>
              <a:rPr sz="818" dirty="0">
                <a:latin typeface="Calibri"/>
                <a:cs typeface="Calibri"/>
              </a:rPr>
              <a:t>Web</a:t>
            </a:r>
            <a:r>
              <a:rPr sz="818" spc="-17" dirty="0">
                <a:latin typeface="Calibri"/>
                <a:cs typeface="Calibri"/>
              </a:rPr>
              <a:t> </a:t>
            </a:r>
            <a:r>
              <a:rPr sz="818" spc="-7" dirty="0">
                <a:latin typeface="Calibri"/>
                <a:cs typeface="Calibri"/>
              </a:rPr>
              <a:t>Developer</a:t>
            </a:r>
            <a:r>
              <a:rPr sz="818" spc="-10" dirty="0">
                <a:latin typeface="Calibri"/>
                <a:cs typeface="Calibri"/>
              </a:rPr>
              <a:t> </a:t>
            </a:r>
            <a:r>
              <a:rPr sz="818" dirty="0">
                <a:latin typeface="Calibri"/>
                <a:cs typeface="Calibri"/>
              </a:rPr>
              <a:t>and</a:t>
            </a:r>
            <a:r>
              <a:rPr sz="818" spc="-10" dirty="0">
                <a:latin typeface="Calibri"/>
                <a:cs typeface="Calibri"/>
              </a:rPr>
              <a:t> </a:t>
            </a:r>
            <a:r>
              <a:rPr sz="818" spc="-7" dirty="0">
                <a:latin typeface="Calibri"/>
                <a:cs typeface="Calibri"/>
              </a:rPr>
              <a:t>Software</a:t>
            </a:r>
            <a:r>
              <a:rPr sz="818" spc="-17" dirty="0">
                <a:latin typeface="Calibri"/>
                <a:cs typeface="Calibri"/>
              </a:rPr>
              <a:t> </a:t>
            </a:r>
            <a:r>
              <a:rPr sz="818" spc="-7" dirty="0">
                <a:latin typeface="Calibri"/>
                <a:cs typeface="Calibri"/>
              </a:rPr>
              <a:t>Engineering.</a:t>
            </a:r>
            <a:endParaRPr sz="818" dirty="0">
              <a:latin typeface="Calibri"/>
              <a:cs typeface="Calibri"/>
            </a:endParaRPr>
          </a:p>
          <a:p>
            <a:pPr marL="4329" algn="ctr">
              <a:lnSpc>
                <a:spcPct val="100000"/>
              </a:lnSpc>
              <a:spcBef>
                <a:spcPts val="648"/>
              </a:spcBef>
            </a:pPr>
            <a:r>
              <a:rPr sz="818" dirty="0">
                <a:latin typeface="Calibri"/>
                <a:cs typeface="Calibri"/>
              </a:rPr>
              <a:t>Experienced</a:t>
            </a:r>
            <a:r>
              <a:rPr sz="818" spc="-17" dirty="0">
                <a:latin typeface="Calibri"/>
                <a:cs typeface="Calibri"/>
              </a:rPr>
              <a:t> </a:t>
            </a:r>
            <a:r>
              <a:rPr sz="818" dirty="0">
                <a:latin typeface="Calibri"/>
                <a:cs typeface="Calibri"/>
              </a:rPr>
              <a:t>with</a:t>
            </a:r>
            <a:r>
              <a:rPr sz="818" spc="-27" dirty="0">
                <a:latin typeface="Calibri"/>
                <a:cs typeface="Calibri"/>
              </a:rPr>
              <a:t> </a:t>
            </a:r>
            <a:r>
              <a:rPr sz="818" dirty="0">
                <a:latin typeface="Calibri"/>
                <a:cs typeface="Calibri"/>
              </a:rPr>
              <a:t>proficiency</a:t>
            </a:r>
            <a:r>
              <a:rPr sz="818" spc="-24" dirty="0">
                <a:latin typeface="Calibri"/>
                <a:cs typeface="Calibri"/>
              </a:rPr>
              <a:t> </a:t>
            </a:r>
            <a:r>
              <a:rPr sz="818" dirty="0">
                <a:latin typeface="Calibri"/>
                <a:cs typeface="Calibri"/>
              </a:rPr>
              <a:t>in</a:t>
            </a:r>
            <a:r>
              <a:rPr sz="818" spc="-14" dirty="0">
                <a:latin typeface="Calibri"/>
                <a:cs typeface="Calibri"/>
              </a:rPr>
              <a:t> </a:t>
            </a:r>
            <a:r>
              <a:rPr sz="818" dirty="0">
                <a:latin typeface="Calibri"/>
                <a:cs typeface="Calibri"/>
              </a:rPr>
              <a:t>the</a:t>
            </a:r>
            <a:r>
              <a:rPr sz="818" spc="-20" dirty="0">
                <a:latin typeface="Calibri"/>
                <a:cs typeface="Calibri"/>
              </a:rPr>
              <a:t> </a:t>
            </a:r>
            <a:r>
              <a:rPr sz="818" spc="-7" dirty="0">
                <a:latin typeface="Calibri"/>
                <a:cs typeface="Calibri"/>
              </a:rPr>
              <a:t>followings:</a:t>
            </a:r>
            <a:endParaRPr sz="818" dirty="0">
              <a:latin typeface="Calibri"/>
              <a:cs typeface="Calibri"/>
            </a:endParaRPr>
          </a:p>
          <a:p>
            <a:pPr marL="83125" marR="76198" algn="ctr">
              <a:lnSpc>
                <a:spcPct val="121200"/>
              </a:lnSpc>
              <a:spcBef>
                <a:spcPts val="535"/>
              </a:spcBef>
            </a:pPr>
            <a:r>
              <a:rPr sz="818" dirty="0">
                <a:latin typeface="Calibri"/>
                <a:cs typeface="Calibri"/>
              </a:rPr>
              <a:t>Miniature</a:t>
            </a:r>
            <a:r>
              <a:rPr sz="818" spc="-10" dirty="0">
                <a:latin typeface="Calibri"/>
                <a:cs typeface="Calibri"/>
              </a:rPr>
              <a:t> </a:t>
            </a:r>
            <a:r>
              <a:rPr sz="818" dirty="0">
                <a:latin typeface="Calibri"/>
                <a:cs typeface="Calibri"/>
              </a:rPr>
              <a:t>Logo</a:t>
            </a:r>
            <a:r>
              <a:rPr sz="818" spc="-17" dirty="0">
                <a:latin typeface="Calibri"/>
                <a:cs typeface="Calibri"/>
              </a:rPr>
              <a:t> </a:t>
            </a:r>
            <a:r>
              <a:rPr sz="818" dirty="0">
                <a:latin typeface="Calibri"/>
                <a:cs typeface="Calibri"/>
              </a:rPr>
              <a:t>Branding</a:t>
            </a:r>
            <a:r>
              <a:rPr sz="818" spc="-17" dirty="0">
                <a:latin typeface="Calibri"/>
                <a:cs typeface="Calibri"/>
              </a:rPr>
              <a:t> </a:t>
            </a:r>
            <a:r>
              <a:rPr sz="818" dirty="0">
                <a:latin typeface="Calibri"/>
                <a:cs typeface="Calibri"/>
              </a:rPr>
              <a:t>&amp;</a:t>
            </a:r>
            <a:r>
              <a:rPr sz="818" spc="-17" dirty="0">
                <a:latin typeface="Calibri"/>
                <a:cs typeface="Calibri"/>
              </a:rPr>
              <a:t> </a:t>
            </a:r>
            <a:r>
              <a:rPr sz="818" dirty="0">
                <a:latin typeface="Calibri"/>
                <a:cs typeface="Calibri"/>
              </a:rPr>
              <a:t>Graphic</a:t>
            </a:r>
            <a:r>
              <a:rPr sz="818" spc="-10" dirty="0">
                <a:latin typeface="Calibri"/>
                <a:cs typeface="Calibri"/>
              </a:rPr>
              <a:t> </a:t>
            </a:r>
            <a:r>
              <a:rPr sz="818" dirty="0">
                <a:latin typeface="Calibri"/>
                <a:cs typeface="Calibri"/>
              </a:rPr>
              <a:t>Design</a:t>
            </a:r>
            <a:r>
              <a:rPr sz="818" spc="-7" dirty="0">
                <a:latin typeface="Calibri"/>
                <a:cs typeface="Calibri"/>
              </a:rPr>
              <a:t> Website</a:t>
            </a:r>
            <a:r>
              <a:rPr sz="818" spc="-10" dirty="0">
                <a:latin typeface="Calibri"/>
                <a:cs typeface="Calibri"/>
              </a:rPr>
              <a:t> </a:t>
            </a:r>
            <a:r>
              <a:rPr sz="818" dirty="0">
                <a:latin typeface="Calibri"/>
                <a:cs typeface="Calibri"/>
              </a:rPr>
              <a:t>Design</a:t>
            </a:r>
            <a:r>
              <a:rPr sz="818" spc="249" dirty="0">
                <a:solidFill>
                  <a:srgbClr val="D57C00"/>
                </a:solidFill>
                <a:latin typeface="Segoe UI Emoji"/>
                <a:cs typeface="Segoe UI Emoji"/>
              </a:rPr>
              <a:t>   </a:t>
            </a:r>
            <a:r>
              <a:rPr sz="818" dirty="0">
                <a:latin typeface="Calibri"/>
                <a:cs typeface="Calibri"/>
              </a:rPr>
              <a:t>Icon</a:t>
            </a:r>
            <a:r>
              <a:rPr sz="818" spc="-10" dirty="0">
                <a:latin typeface="Calibri"/>
                <a:cs typeface="Calibri"/>
              </a:rPr>
              <a:t> </a:t>
            </a:r>
            <a:r>
              <a:rPr sz="818" dirty="0">
                <a:latin typeface="Calibri"/>
                <a:cs typeface="Calibri"/>
              </a:rPr>
              <a:t>Design</a:t>
            </a:r>
            <a:r>
              <a:rPr sz="818" spc="245" dirty="0">
                <a:solidFill>
                  <a:srgbClr val="D57C00"/>
                </a:solidFill>
                <a:latin typeface="Segoe UI Emoji"/>
                <a:cs typeface="Segoe UI Emoji"/>
              </a:rPr>
              <a:t>   </a:t>
            </a:r>
            <a:r>
              <a:rPr sz="818" dirty="0">
                <a:latin typeface="Calibri"/>
                <a:cs typeface="Calibri"/>
              </a:rPr>
              <a:t>Business</a:t>
            </a:r>
            <a:r>
              <a:rPr sz="818" spc="-7" dirty="0">
                <a:latin typeface="Calibri"/>
                <a:cs typeface="Calibri"/>
              </a:rPr>
              <a:t> </a:t>
            </a:r>
            <a:r>
              <a:rPr sz="818" spc="-14" dirty="0">
                <a:latin typeface="Calibri"/>
                <a:cs typeface="Calibri"/>
              </a:rPr>
              <a:t>card </a:t>
            </a:r>
            <a:r>
              <a:rPr sz="818" dirty="0">
                <a:latin typeface="Calibri"/>
                <a:cs typeface="Calibri"/>
              </a:rPr>
              <a:t>Design</a:t>
            </a:r>
            <a:r>
              <a:rPr sz="818" spc="262" dirty="0">
                <a:solidFill>
                  <a:srgbClr val="D57C00"/>
                </a:solidFill>
                <a:latin typeface="Segoe UI Emoji"/>
                <a:cs typeface="Segoe UI Emoji"/>
              </a:rPr>
              <a:t>   </a:t>
            </a:r>
            <a:r>
              <a:rPr sz="818" dirty="0">
                <a:latin typeface="Calibri"/>
                <a:cs typeface="Calibri"/>
              </a:rPr>
              <a:t>Flyers</a:t>
            </a:r>
            <a:r>
              <a:rPr sz="818" spc="266" dirty="0">
                <a:solidFill>
                  <a:srgbClr val="D57C00"/>
                </a:solidFill>
                <a:latin typeface="Segoe UI Emoji"/>
                <a:cs typeface="Segoe UI Emoji"/>
              </a:rPr>
              <a:t>   </a:t>
            </a:r>
            <a:r>
              <a:rPr sz="818" spc="-7" dirty="0">
                <a:latin typeface="Calibri"/>
                <a:cs typeface="Calibri"/>
              </a:rPr>
              <a:t>Infographic</a:t>
            </a:r>
            <a:r>
              <a:rPr sz="818" spc="-14" dirty="0">
                <a:latin typeface="Calibri"/>
                <a:cs typeface="Calibri"/>
              </a:rPr>
              <a:t> </a:t>
            </a:r>
            <a:r>
              <a:rPr sz="818" dirty="0">
                <a:latin typeface="Calibri"/>
                <a:cs typeface="Calibri"/>
              </a:rPr>
              <a:t>Design</a:t>
            </a:r>
            <a:r>
              <a:rPr sz="818" spc="266" dirty="0">
                <a:solidFill>
                  <a:srgbClr val="D57C00"/>
                </a:solidFill>
                <a:latin typeface="Segoe UI Emoji"/>
                <a:cs typeface="Segoe UI Emoji"/>
              </a:rPr>
              <a:t>   </a:t>
            </a:r>
            <a:r>
              <a:rPr sz="818" spc="-7" dirty="0">
                <a:latin typeface="Calibri"/>
                <a:cs typeface="Calibri"/>
              </a:rPr>
              <a:t>Products</a:t>
            </a:r>
            <a:r>
              <a:rPr sz="818" dirty="0">
                <a:latin typeface="Calibri"/>
                <a:cs typeface="Calibri"/>
              </a:rPr>
              <a:t> and Services</a:t>
            </a:r>
            <a:r>
              <a:rPr sz="818" spc="-7" dirty="0">
                <a:latin typeface="Calibri"/>
                <a:cs typeface="Calibri"/>
              </a:rPr>
              <a:t> </a:t>
            </a:r>
            <a:r>
              <a:rPr sz="818" dirty="0">
                <a:latin typeface="Calibri"/>
                <a:cs typeface="Calibri"/>
              </a:rPr>
              <a:t>Video</a:t>
            </a:r>
            <a:r>
              <a:rPr sz="818" spc="-14" dirty="0">
                <a:latin typeface="Calibri"/>
                <a:cs typeface="Calibri"/>
              </a:rPr>
              <a:t> </a:t>
            </a:r>
            <a:r>
              <a:rPr sz="818" spc="-7" dirty="0">
                <a:latin typeface="Calibri"/>
                <a:cs typeface="Calibri"/>
              </a:rPr>
              <a:t>Presentation</a:t>
            </a:r>
            <a:r>
              <a:rPr sz="818" spc="-7" dirty="0">
                <a:solidFill>
                  <a:srgbClr val="D57C00"/>
                </a:solidFill>
                <a:latin typeface="Segoe UI Emoji"/>
                <a:cs typeface="Segoe UI Emoji"/>
              </a:rPr>
              <a:t> </a:t>
            </a:r>
            <a:r>
              <a:rPr sz="818" spc="-7" dirty="0">
                <a:latin typeface="Calibri"/>
                <a:cs typeface="Calibri"/>
              </a:rPr>
              <a:t>Brochure</a:t>
            </a:r>
            <a:r>
              <a:rPr sz="818" spc="-10" dirty="0">
                <a:latin typeface="Calibri"/>
                <a:cs typeface="Calibri"/>
              </a:rPr>
              <a:t> </a:t>
            </a:r>
            <a:r>
              <a:rPr sz="818" dirty="0">
                <a:latin typeface="Calibri"/>
                <a:cs typeface="Calibri"/>
              </a:rPr>
              <a:t>Design</a:t>
            </a:r>
            <a:r>
              <a:rPr sz="818" spc="266" dirty="0">
                <a:solidFill>
                  <a:srgbClr val="D57C00"/>
                </a:solidFill>
                <a:latin typeface="Segoe UI Emoji"/>
                <a:cs typeface="Segoe UI Emoji"/>
              </a:rPr>
              <a:t>   </a:t>
            </a:r>
            <a:r>
              <a:rPr sz="818" spc="-7" dirty="0">
                <a:latin typeface="Calibri"/>
                <a:cs typeface="Calibri"/>
              </a:rPr>
              <a:t>Catalog</a:t>
            </a:r>
            <a:r>
              <a:rPr sz="818" spc="-3" dirty="0">
                <a:latin typeface="Calibri"/>
                <a:cs typeface="Calibri"/>
              </a:rPr>
              <a:t> </a:t>
            </a:r>
            <a:r>
              <a:rPr sz="818" dirty="0">
                <a:latin typeface="Calibri"/>
                <a:cs typeface="Calibri"/>
              </a:rPr>
              <a:t>Design</a:t>
            </a:r>
            <a:r>
              <a:rPr sz="818" spc="266" dirty="0">
                <a:solidFill>
                  <a:srgbClr val="D57C00"/>
                </a:solidFill>
                <a:latin typeface="Segoe UI Emoji"/>
                <a:cs typeface="Segoe UI Emoji"/>
              </a:rPr>
              <a:t>   </a:t>
            </a:r>
            <a:r>
              <a:rPr sz="818" spc="-7" dirty="0">
                <a:latin typeface="Calibri"/>
                <a:cs typeface="Calibri"/>
              </a:rPr>
              <a:t>Software</a:t>
            </a:r>
            <a:r>
              <a:rPr sz="818" spc="-3" dirty="0">
                <a:latin typeface="Calibri"/>
                <a:cs typeface="Calibri"/>
              </a:rPr>
              <a:t> </a:t>
            </a:r>
            <a:r>
              <a:rPr sz="818" spc="-7" dirty="0">
                <a:latin typeface="Calibri"/>
                <a:cs typeface="Calibri"/>
              </a:rPr>
              <a:t>Application</a:t>
            </a:r>
            <a:r>
              <a:rPr sz="818" spc="-3" dirty="0">
                <a:latin typeface="Calibri"/>
                <a:cs typeface="Calibri"/>
              </a:rPr>
              <a:t> </a:t>
            </a:r>
            <a:r>
              <a:rPr sz="818" dirty="0">
                <a:latin typeface="Calibri"/>
                <a:cs typeface="Calibri"/>
              </a:rPr>
              <a:t>Design and </a:t>
            </a:r>
            <a:r>
              <a:rPr sz="818" spc="-7" dirty="0">
                <a:latin typeface="Calibri"/>
                <a:cs typeface="Calibri"/>
              </a:rPr>
              <a:t>coding.</a:t>
            </a:r>
            <a:endParaRPr sz="818" dirty="0">
              <a:latin typeface="Calibri"/>
              <a:cs typeface="Calibri"/>
            </a:endParaRPr>
          </a:p>
          <a:p>
            <a:pPr marL="2165" algn="ctr">
              <a:lnSpc>
                <a:spcPct val="100000"/>
              </a:lnSpc>
              <a:spcBef>
                <a:spcPts val="648"/>
              </a:spcBef>
            </a:pPr>
            <a:r>
              <a:rPr sz="818" u="sng" spc="-7" dirty="0">
                <a:solidFill>
                  <a:srgbClr val="0000FF"/>
                </a:solidFill>
                <a:uFill>
                  <a:solidFill>
                    <a:srgbClr val="0000FF"/>
                  </a:solidFill>
                </a:uFill>
                <a:latin typeface="Calibri"/>
                <a:cs typeface="Calibri"/>
                <a:hlinkClick r:id="rId3"/>
              </a:rPr>
              <a:t>www.OneDriveRealty.com</a:t>
            </a:r>
            <a:endParaRPr sz="818" dirty="0">
              <a:latin typeface="Calibri"/>
              <a:cs typeface="Calibri"/>
            </a:endParaRPr>
          </a:p>
          <a:p>
            <a:pPr marL="600491" marR="594864" indent="2165" algn="ctr">
              <a:lnSpc>
                <a:spcPct val="165000"/>
              </a:lnSpc>
            </a:pPr>
            <a:r>
              <a:rPr sz="818" dirty="0">
                <a:latin typeface="Calibri"/>
                <a:cs typeface="Calibri"/>
              </a:rPr>
              <a:t>Html, CSS,</a:t>
            </a:r>
            <a:r>
              <a:rPr sz="818" spc="3" dirty="0">
                <a:latin typeface="Calibri"/>
                <a:cs typeface="Calibri"/>
              </a:rPr>
              <a:t> </a:t>
            </a:r>
            <a:r>
              <a:rPr sz="818" spc="-7" dirty="0">
                <a:latin typeface="Calibri"/>
                <a:cs typeface="Calibri"/>
              </a:rPr>
              <a:t>bootstrap,</a:t>
            </a:r>
            <a:r>
              <a:rPr sz="818" dirty="0">
                <a:latin typeface="Calibri"/>
                <a:cs typeface="Calibri"/>
              </a:rPr>
              <a:t> jQuery </a:t>
            </a:r>
            <a:r>
              <a:rPr sz="818" spc="-7" dirty="0">
                <a:latin typeface="Calibri"/>
                <a:cs typeface="Calibri"/>
              </a:rPr>
              <a:t>(client-</a:t>
            </a:r>
            <a:r>
              <a:rPr sz="818" dirty="0">
                <a:latin typeface="Calibri"/>
                <a:cs typeface="Calibri"/>
              </a:rPr>
              <a:t>side</a:t>
            </a:r>
            <a:r>
              <a:rPr sz="818" spc="-7" dirty="0">
                <a:latin typeface="Calibri"/>
                <a:cs typeface="Calibri"/>
              </a:rPr>
              <a:t> programming</a:t>
            </a:r>
            <a:r>
              <a:rPr sz="818" dirty="0">
                <a:latin typeface="Calibri"/>
                <a:cs typeface="Calibri"/>
              </a:rPr>
              <a:t> </a:t>
            </a:r>
            <a:r>
              <a:rPr sz="818" spc="-7" dirty="0">
                <a:latin typeface="Calibri"/>
                <a:cs typeface="Calibri"/>
              </a:rPr>
              <a:t>language). </a:t>
            </a:r>
            <a:r>
              <a:rPr sz="818" dirty="0">
                <a:latin typeface="Calibri"/>
                <a:cs typeface="Calibri"/>
              </a:rPr>
              <a:t>Themes</a:t>
            </a:r>
            <a:r>
              <a:rPr sz="818" spc="-20" dirty="0">
                <a:latin typeface="Calibri"/>
                <a:cs typeface="Calibri"/>
              </a:rPr>
              <a:t> </a:t>
            </a:r>
            <a:r>
              <a:rPr sz="818" dirty="0">
                <a:latin typeface="Calibri"/>
                <a:cs typeface="Calibri"/>
              </a:rPr>
              <a:t>and</a:t>
            </a:r>
            <a:r>
              <a:rPr sz="818" spc="-7" dirty="0">
                <a:latin typeface="Calibri"/>
                <a:cs typeface="Calibri"/>
              </a:rPr>
              <a:t> Functionalities</a:t>
            </a:r>
            <a:r>
              <a:rPr sz="818" spc="-10" dirty="0">
                <a:latin typeface="Calibri"/>
                <a:cs typeface="Calibri"/>
              </a:rPr>
              <a:t> </a:t>
            </a:r>
            <a:r>
              <a:rPr sz="818" dirty="0">
                <a:latin typeface="Calibri"/>
                <a:cs typeface="Calibri"/>
              </a:rPr>
              <a:t>to</a:t>
            </a:r>
            <a:r>
              <a:rPr sz="818" spc="-17" dirty="0">
                <a:latin typeface="Calibri"/>
                <a:cs typeface="Calibri"/>
              </a:rPr>
              <a:t> </a:t>
            </a:r>
            <a:r>
              <a:rPr sz="818" spc="-7" dirty="0">
                <a:latin typeface="Calibri"/>
                <a:cs typeface="Calibri"/>
              </a:rPr>
              <a:t>adaptation</a:t>
            </a:r>
            <a:r>
              <a:rPr sz="818" spc="-14" dirty="0">
                <a:latin typeface="Calibri"/>
                <a:cs typeface="Calibri"/>
              </a:rPr>
              <a:t> </a:t>
            </a:r>
            <a:r>
              <a:rPr sz="818" dirty="0">
                <a:latin typeface="Calibri"/>
                <a:cs typeface="Calibri"/>
              </a:rPr>
              <a:t>from</a:t>
            </a:r>
            <a:r>
              <a:rPr sz="818" spc="-10" dirty="0">
                <a:latin typeface="Calibri"/>
                <a:cs typeface="Calibri"/>
              </a:rPr>
              <a:t> </a:t>
            </a:r>
            <a:r>
              <a:rPr sz="818" dirty="0">
                <a:latin typeface="Calibri"/>
                <a:cs typeface="Calibri"/>
              </a:rPr>
              <a:t>these</a:t>
            </a:r>
            <a:r>
              <a:rPr sz="818" spc="-7" dirty="0">
                <a:latin typeface="Calibri"/>
                <a:cs typeface="Calibri"/>
              </a:rPr>
              <a:t> Two Websites:</a:t>
            </a:r>
            <a:endParaRPr sz="818" dirty="0">
              <a:latin typeface="Calibri"/>
              <a:cs typeface="Calibri"/>
            </a:endParaRPr>
          </a:p>
          <a:p>
            <a:pPr marL="1299" algn="ctr">
              <a:lnSpc>
                <a:spcPct val="100000"/>
              </a:lnSpc>
              <a:spcBef>
                <a:spcPts val="648"/>
              </a:spcBef>
            </a:pPr>
            <a:r>
              <a:rPr sz="818" u="sng" spc="-7" dirty="0">
                <a:solidFill>
                  <a:srgbClr val="0000FF"/>
                </a:solidFill>
                <a:uFill>
                  <a:solidFill>
                    <a:srgbClr val="0000FF"/>
                  </a:solidFill>
                </a:uFill>
                <a:latin typeface="Calibri"/>
                <a:cs typeface="Calibri"/>
                <a:hlinkClick r:id="rId4"/>
              </a:rPr>
              <a:t>http://www.globallistings.com/</a:t>
            </a:r>
            <a:r>
              <a:rPr sz="818" u="none" spc="7" dirty="0">
                <a:solidFill>
                  <a:srgbClr val="0000FF"/>
                </a:solidFill>
                <a:latin typeface="Calibri"/>
                <a:cs typeface="Calibri"/>
              </a:rPr>
              <a:t> </a:t>
            </a:r>
            <a:r>
              <a:rPr sz="818" u="none" dirty="0">
                <a:latin typeface="Calibri"/>
                <a:cs typeface="Calibri"/>
              </a:rPr>
              <a:t>&amp;</a:t>
            </a:r>
            <a:r>
              <a:rPr sz="818" u="none" spc="-7" dirty="0">
                <a:latin typeface="Calibri"/>
                <a:cs typeface="Calibri"/>
              </a:rPr>
              <a:t> </a:t>
            </a:r>
            <a:r>
              <a:rPr sz="818" u="sng" spc="-7" dirty="0">
                <a:solidFill>
                  <a:srgbClr val="0000FF"/>
                </a:solidFill>
                <a:uFill>
                  <a:solidFill>
                    <a:srgbClr val="0000FF"/>
                  </a:solidFill>
                </a:uFill>
                <a:latin typeface="Calibri"/>
                <a:cs typeface="Calibri"/>
                <a:hlinkClick r:id="rId5"/>
              </a:rPr>
              <a:t>https://100agents.com/</a:t>
            </a:r>
            <a:endParaRPr sz="818" dirty="0">
              <a:latin typeface="Calibri"/>
              <a:cs typeface="Calibri"/>
            </a:endParaRPr>
          </a:p>
          <a:p>
            <a:pPr marL="801377" marR="794450" algn="ctr">
              <a:lnSpc>
                <a:spcPct val="110000"/>
              </a:lnSpc>
              <a:spcBef>
                <a:spcPts val="539"/>
              </a:spcBef>
            </a:pPr>
            <a:r>
              <a:rPr sz="818" dirty="0">
                <a:latin typeface="Calibri"/>
                <a:cs typeface="Calibri"/>
              </a:rPr>
              <a:t>Second</a:t>
            </a:r>
            <a:r>
              <a:rPr sz="818" spc="-31" dirty="0">
                <a:latin typeface="Calibri"/>
                <a:cs typeface="Calibri"/>
              </a:rPr>
              <a:t> </a:t>
            </a:r>
            <a:r>
              <a:rPr sz="818" dirty="0">
                <a:latin typeface="Calibri"/>
                <a:cs typeface="Calibri"/>
              </a:rPr>
              <a:t>Recruiting</a:t>
            </a:r>
            <a:r>
              <a:rPr sz="818" spc="-24" dirty="0">
                <a:latin typeface="Calibri"/>
                <a:cs typeface="Calibri"/>
              </a:rPr>
              <a:t> </a:t>
            </a:r>
            <a:r>
              <a:rPr sz="818" spc="-7" dirty="0">
                <a:latin typeface="Calibri"/>
                <a:cs typeface="Calibri"/>
              </a:rPr>
              <a:t>Website</a:t>
            </a:r>
            <a:r>
              <a:rPr sz="818" spc="-20" dirty="0">
                <a:latin typeface="Calibri"/>
                <a:cs typeface="Calibri"/>
              </a:rPr>
              <a:t> </a:t>
            </a:r>
            <a:r>
              <a:rPr sz="818" dirty="0">
                <a:latin typeface="Calibri"/>
                <a:cs typeface="Calibri"/>
              </a:rPr>
              <a:t>theme</a:t>
            </a:r>
            <a:r>
              <a:rPr sz="818" spc="-17" dirty="0">
                <a:latin typeface="Calibri"/>
                <a:cs typeface="Calibri"/>
              </a:rPr>
              <a:t> </a:t>
            </a:r>
            <a:r>
              <a:rPr sz="818" spc="-7" dirty="0">
                <a:latin typeface="Calibri"/>
                <a:cs typeface="Calibri"/>
              </a:rPr>
              <a:t>exactly</a:t>
            </a:r>
            <a:r>
              <a:rPr sz="818" spc="-24" dirty="0">
                <a:latin typeface="Calibri"/>
                <a:cs typeface="Calibri"/>
              </a:rPr>
              <a:t> </a:t>
            </a:r>
            <a:r>
              <a:rPr sz="818" dirty="0">
                <a:latin typeface="Calibri"/>
                <a:cs typeface="Calibri"/>
              </a:rPr>
              <a:t>like</a:t>
            </a:r>
            <a:r>
              <a:rPr sz="818" spc="-20" dirty="0">
                <a:latin typeface="Calibri"/>
                <a:cs typeface="Calibri"/>
              </a:rPr>
              <a:t> </a:t>
            </a:r>
            <a:r>
              <a:rPr sz="818" dirty="0">
                <a:latin typeface="Calibri"/>
                <a:cs typeface="Calibri"/>
              </a:rPr>
              <a:t>this</a:t>
            </a:r>
            <a:r>
              <a:rPr sz="818" spc="-31" dirty="0">
                <a:latin typeface="Calibri"/>
                <a:cs typeface="Calibri"/>
              </a:rPr>
              <a:t> </a:t>
            </a:r>
            <a:r>
              <a:rPr sz="818" spc="-7" dirty="0">
                <a:latin typeface="Calibri"/>
                <a:cs typeface="Calibri"/>
              </a:rPr>
              <a:t>website: </a:t>
            </a:r>
            <a:r>
              <a:rPr sz="818" u="sng" spc="-7" dirty="0">
                <a:solidFill>
                  <a:srgbClr val="0000FF"/>
                </a:solidFill>
                <a:uFill>
                  <a:solidFill>
                    <a:srgbClr val="0000FF"/>
                  </a:solidFill>
                </a:uFill>
                <a:latin typeface="Calibri"/>
                <a:cs typeface="Calibri"/>
                <a:hlinkClick r:id="rId6"/>
              </a:rPr>
              <a:t>https://www.thevirtualrealtygroup.com/</a:t>
            </a:r>
            <a:endParaRPr sz="818" dirty="0">
              <a:latin typeface="Calibri"/>
              <a:cs typeface="Calibri"/>
            </a:endParaRPr>
          </a:p>
          <a:p>
            <a:pPr marL="8659">
              <a:lnSpc>
                <a:spcPct val="100000"/>
              </a:lnSpc>
              <a:spcBef>
                <a:spcPts val="641"/>
              </a:spcBef>
            </a:pPr>
            <a:r>
              <a:rPr sz="750" b="1" u="sng" dirty="0">
                <a:uFill>
                  <a:solidFill>
                    <a:srgbClr val="000000"/>
                  </a:solidFill>
                </a:uFill>
                <a:latin typeface="Calibri"/>
                <a:cs typeface="Calibri"/>
              </a:rPr>
              <a:t>Html, CSS, </a:t>
            </a:r>
            <a:r>
              <a:rPr sz="750" b="1" u="sng" spc="-7" dirty="0">
                <a:uFill>
                  <a:solidFill>
                    <a:srgbClr val="000000"/>
                  </a:solidFill>
                </a:uFill>
                <a:latin typeface="Calibri"/>
                <a:cs typeface="Calibri"/>
              </a:rPr>
              <a:t>bootstrap,</a:t>
            </a:r>
            <a:r>
              <a:rPr sz="750" b="1" u="sng" dirty="0">
                <a:uFill>
                  <a:solidFill>
                    <a:srgbClr val="000000"/>
                  </a:solidFill>
                </a:uFill>
                <a:latin typeface="Calibri"/>
                <a:cs typeface="Calibri"/>
              </a:rPr>
              <a:t> jQuery</a:t>
            </a:r>
            <a:r>
              <a:rPr sz="750" b="1" u="sng" spc="3" dirty="0">
                <a:uFill>
                  <a:solidFill>
                    <a:srgbClr val="000000"/>
                  </a:solidFill>
                </a:uFill>
                <a:latin typeface="Calibri"/>
                <a:cs typeface="Calibri"/>
              </a:rPr>
              <a:t> </a:t>
            </a:r>
            <a:r>
              <a:rPr sz="750" b="1" u="sng" spc="-14" dirty="0">
                <a:uFill>
                  <a:solidFill>
                    <a:srgbClr val="000000"/>
                  </a:solidFill>
                </a:uFill>
                <a:latin typeface="Calibri"/>
                <a:cs typeface="Calibri"/>
              </a:rPr>
              <a:t>(ABSOLUTELY</a:t>
            </a:r>
            <a:r>
              <a:rPr sz="750" b="1" u="sng" spc="-10" dirty="0">
                <a:uFill>
                  <a:solidFill>
                    <a:srgbClr val="000000"/>
                  </a:solidFill>
                </a:uFill>
                <a:latin typeface="Calibri"/>
                <a:cs typeface="Calibri"/>
              </a:rPr>
              <a:t> </a:t>
            </a:r>
            <a:r>
              <a:rPr sz="750" b="1" u="sng" dirty="0">
                <a:uFill>
                  <a:solidFill>
                    <a:srgbClr val="000000"/>
                  </a:solidFill>
                </a:uFill>
                <a:latin typeface="Calibri"/>
                <a:cs typeface="Calibri"/>
              </a:rPr>
              <a:t>NO</a:t>
            </a:r>
            <a:r>
              <a:rPr sz="750" b="1" u="sng" spc="-3" dirty="0">
                <a:uFill>
                  <a:solidFill>
                    <a:srgbClr val="000000"/>
                  </a:solidFill>
                </a:uFill>
                <a:latin typeface="Calibri"/>
                <a:cs typeface="Calibri"/>
              </a:rPr>
              <a:t> </a:t>
            </a:r>
            <a:r>
              <a:rPr sz="750" b="1" u="sng" spc="-7" dirty="0">
                <a:uFill>
                  <a:solidFill>
                    <a:srgbClr val="000000"/>
                  </a:solidFill>
                </a:uFill>
                <a:latin typeface="Calibri"/>
                <a:cs typeface="Calibri"/>
              </a:rPr>
              <a:t>WORDPRESS PERIOD)</a:t>
            </a:r>
            <a:endParaRPr sz="750" dirty="0">
              <a:latin typeface="Calibri"/>
              <a:cs typeface="Calibri"/>
            </a:endParaRPr>
          </a:p>
          <a:p>
            <a:pPr>
              <a:lnSpc>
                <a:spcPct val="100000"/>
              </a:lnSpc>
              <a:spcBef>
                <a:spcPts val="184"/>
              </a:spcBef>
            </a:pPr>
            <a:endParaRPr sz="750" dirty="0">
              <a:latin typeface="Calibri"/>
              <a:cs typeface="Calibri"/>
            </a:endParaRPr>
          </a:p>
          <a:p>
            <a:pPr marL="8659" marR="190062">
              <a:lnSpc>
                <a:spcPts val="1057"/>
              </a:lnSpc>
              <a:spcBef>
                <a:spcPts val="3"/>
              </a:spcBef>
            </a:pPr>
            <a:r>
              <a:rPr sz="920" dirty="0">
                <a:latin typeface="Times New Roman"/>
                <a:cs typeface="Times New Roman"/>
              </a:rPr>
              <a:t>HTML,</a:t>
            </a:r>
            <a:r>
              <a:rPr sz="920" spc="-27" dirty="0">
                <a:latin typeface="Times New Roman"/>
                <a:cs typeface="Times New Roman"/>
              </a:rPr>
              <a:t> </a:t>
            </a:r>
            <a:r>
              <a:rPr sz="920" dirty="0">
                <a:latin typeface="Times New Roman"/>
                <a:cs typeface="Times New Roman"/>
              </a:rPr>
              <a:t>CSS,</a:t>
            </a:r>
            <a:r>
              <a:rPr sz="920" spc="-17" dirty="0">
                <a:latin typeface="Times New Roman"/>
                <a:cs typeface="Times New Roman"/>
              </a:rPr>
              <a:t> </a:t>
            </a:r>
            <a:r>
              <a:rPr sz="920" dirty="0">
                <a:latin typeface="Times New Roman"/>
                <a:cs typeface="Times New Roman"/>
              </a:rPr>
              <a:t>Bootstrap,</a:t>
            </a:r>
            <a:r>
              <a:rPr sz="920" spc="-24"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jQuery</a:t>
            </a:r>
            <a:r>
              <a:rPr sz="920" spc="-17" dirty="0">
                <a:latin typeface="Times New Roman"/>
                <a:cs typeface="Times New Roman"/>
              </a:rPr>
              <a:t> </a:t>
            </a:r>
            <a:r>
              <a:rPr sz="920" dirty="0">
                <a:latin typeface="Times New Roman"/>
                <a:cs typeface="Times New Roman"/>
              </a:rPr>
              <a:t>are</a:t>
            </a:r>
            <a:r>
              <a:rPr sz="920" spc="-20" dirty="0">
                <a:latin typeface="Times New Roman"/>
                <a:cs typeface="Times New Roman"/>
              </a:rPr>
              <a:t> </a:t>
            </a:r>
            <a:r>
              <a:rPr sz="920" dirty="0">
                <a:latin typeface="Times New Roman"/>
                <a:cs typeface="Times New Roman"/>
              </a:rPr>
              <a:t>all</a:t>
            </a:r>
            <a:r>
              <a:rPr sz="920" spc="-24" dirty="0">
                <a:latin typeface="Times New Roman"/>
                <a:cs typeface="Times New Roman"/>
              </a:rPr>
              <a:t> </a:t>
            </a:r>
            <a:r>
              <a:rPr sz="920" dirty="0">
                <a:latin typeface="Times New Roman"/>
                <a:cs typeface="Times New Roman"/>
              </a:rPr>
              <a:t>web</a:t>
            </a:r>
            <a:r>
              <a:rPr sz="920" spc="-14" dirty="0">
                <a:latin typeface="Times New Roman"/>
                <a:cs typeface="Times New Roman"/>
              </a:rPr>
              <a:t> </a:t>
            </a:r>
            <a:r>
              <a:rPr sz="920" dirty="0">
                <a:latin typeface="Times New Roman"/>
                <a:cs typeface="Times New Roman"/>
              </a:rPr>
              <a:t>development</a:t>
            </a:r>
            <a:r>
              <a:rPr sz="920" spc="-24" dirty="0">
                <a:latin typeface="Times New Roman"/>
                <a:cs typeface="Times New Roman"/>
              </a:rPr>
              <a:t> </a:t>
            </a:r>
            <a:r>
              <a:rPr sz="920" dirty="0">
                <a:latin typeface="Times New Roman"/>
                <a:cs typeface="Times New Roman"/>
              </a:rPr>
              <a:t>technologies</a:t>
            </a:r>
            <a:r>
              <a:rPr sz="920" spc="-20" dirty="0">
                <a:latin typeface="Times New Roman"/>
                <a:cs typeface="Times New Roman"/>
              </a:rPr>
              <a:t> </a:t>
            </a:r>
            <a:r>
              <a:rPr sz="920" dirty="0">
                <a:latin typeface="Times New Roman"/>
                <a:cs typeface="Times New Roman"/>
              </a:rPr>
              <a:t>that</a:t>
            </a:r>
            <a:r>
              <a:rPr sz="920" spc="-24" dirty="0">
                <a:latin typeface="Times New Roman"/>
                <a:cs typeface="Times New Roman"/>
              </a:rPr>
              <a:t> </a:t>
            </a:r>
            <a:r>
              <a:rPr sz="920" spc="-17" dirty="0">
                <a:latin typeface="Times New Roman"/>
                <a:cs typeface="Times New Roman"/>
              </a:rPr>
              <a:t>are </a:t>
            </a:r>
            <a:r>
              <a:rPr sz="920" dirty="0">
                <a:latin typeface="Times New Roman"/>
                <a:cs typeface="Times New Roman"/>
              </a:rPr>
              <a:t>used</a:t>
            </a:r>
            <a:r>
              <a:rPr sz="920" spc="-20"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dirty="0">
                <a:latin typeface="Times New Roman"/>
                <a:cs typeface="Times New Roman"/>
              </a:rPr>
              <a:t>create</a:t>
            </a:r>
            <a:r>
              <a:rPr sz="920" spc="-17"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dirty="0">
                <a:latin typeface="Times New Roman"/>
                <a:cs typeface="Times New Roman"/>
              </a:rPr>
              <a:t>design</a:t>
            </a:r>
            <a:r>
              <a:rPr sz="920" spc="-20" dirty="0">
                <a:latin typeface="Times New Roman"/>
                <a:cs typeface="Times New Roman"/>
              </a:rPr>
              <a:t> </a:t>
            </a:r>
            <a:r>
              <a:rPr sz="920" dirty="0">
                <a:latin typeface="Times New Roman"/>
                <a:cs typeface="Times New Roman"/>
              </a:rPr>
              <a:t>websites.</a:t>
            </a:r>
            <a:r>
              <a:rPr sz="920" spc="-17" dirty="0">
                <a:latin typeface="Times New Roman"/>
                <a:cs typeface="Times New Roman"/>
              </a:rPr>
              <a:t> </a:t>
            </a:r>
            <a:r>
              <a:rPr sz="920" dirty="0">
                <a:latin typeface="Times New Roman"/>
                <a:cs typeface="Times New Roman"/>
              </a:rPr>
              <a:t>Here</a:t>
            </a:r>
            <a:r>
              <a:rPr sz="920" spc="-17"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a</a:t>
            </a:r>
            <a:r>
              <a:rPr sz="920" spc="-27" dirty="0">
                <a:latin typeface="Times New Roman"/>
                <a:cs typeface="Times New Roman"/>
              </a:rPr>
              <a:t> </a:t>
            </a:r>
            <a:r>
              <a:rPr sz="920" dirty="0">
                <a:latin typeface="Times New Roman"/>
                <a:cs typeface="Times New Roman"/>
              </a:rPr>
              <a:t>brief</a:t>
            </a:r>
            <a:r>
              <a:rPr sz="920" spc="10" dirty="0">
                <a:latin typeface="Times New Roman"/>
                <a:cs typeface="Times New Roman"/>
              </a:rPr>
              <a:t> </a:t>
            </a:r>
            <a:r>
              <a:rPr sz="920" dirty="0">
                <a:latin typeface="Times New Roman"/>
                <a:cs typeface="Times New Roman"/>
              </a:rPr>
              <a:t>overview</a:t>
            </a:r>
            <a:r>
              <a:rPr sz="920" spc="-14" dirty="0">
                <a:latin typeface="Times New Roman"/>
                <a:cs typeface="Times New Roman"/>
              </a:rPr>
              <a:t> </a:t>
            </a:r>
            <a:r>
              <a:rPr sz="920" dirty="0">
                <a:latin typeface="Times New Roman"/>
                <a:cs typeface="Times New Roman"/>
              </a:rPr>
              <a:t>of</a:t>
            </a:r>
            <a:r>
              <a:rPr sz="920" spc="-14" dirty="0">
                <a:latin typeface="Times New Roman"/>
                <a:cs typeface="Times New Roman"/>
              </a:rPr>
              <a:t> </a:t>
            </a:r>
            <a:r>
              <a:rPr sz="920" dirty="0">
                <a:latin typeface="Times New Roman"/>
                <a:cs typeface="Times New Roman"/>
              </a:rPr>
              <a:t>each</a:t>
            </a:r>
            <a:r>
              <a:rPr sz="920" spc="-14" dirty="0">
                <a:latin typeface="Times New Roman"/>
                <a:cs typeface="Times New Roman"/>
              </a:rPr>
              <a:t> </a:t>
            </a:r>
            <a:r>
              <a:rPr sz="920" spc="-7" dirty="0">
                <a:latin typeface="Times New Roman"/>
                <a:cs typeface="Times New Roman"/>
              </a:rPr>
              <a:t>technology:</a:t>
            </a:r>
            <a:endParaRPr sz="920" dirty="0">
              <a:latin typeface="Times New Roman"/>
              <a:cs typeface="Times New Roman"/>
            </a:endParaRPr>
          </a:p>
          <a:p>
            <a:pPr marL="319945" marR="15586" indent="-155859">
              <a:lnSpc>
                <a:spcPts val="1057"/>
              </a:lnSpc>
              <a:spcBef>
                <a:spcPts val="955"/>
              </a:spcBef>
              <a:buSzPct val="74074"/>
              <a:buFont typeface="Symbol"/>
              <a:buChar char=""/>
              <a:tabLst>
                <a:tab pos="319945" algn="l"/>
              </a:tabLst>
            </a:pPr>
            <a:r>
              <a:rPr sz="920" b="1" dirty="0">
                <a:latin typeface="Times New Roman"/>
                <a:cs typeface="Times New Roman"/>
              </a:rPr>
              <a:t>HTML</a:t>
            </a:r>
            <a:r>
              <a:rPr sz="920" b="1" spc="-31" dirty="0">
                <a:latin typeface="Times New Roman"/>
                <a:cs typeface="Times New Roman"/>
              </a:rPr>
              <a:t> </a:t>
            </a:r>
            <a:r>
              <a:rPr sz="920" dirty="0">
                <a:latin typeface="Times New Roman"/>
                <a:cs typeface="Times New Roman"/>
              </a:rPr>
              <a:t>(Hypertext</a:t>
            </a:r>
            <a:r>
              <a:rPr sz="920" spc="-31" dirty="0">
                <a:latin typeface="Times New Roman"/>
                <a:cs typeface="Times New Roman"/>
              </a:rPr>
              <a:t> </a:t>
            </a:r>
            <a:r>
              <a:rPr sz="920" dirty="0">
                <a:latin typeface="Times New Roman"/>
                <a:cs typeface="Times New Roman"/>
              </a:rPr>
              <a:t>Markup</a:t>
            </a:r>
            <a:r>
              <a:rPr sz="920" spc="-14" dirty="0">
                <a:latin typeface="Times New Roman"/>
                <a:cs typeface="Times New Roman"/>
              </a:rPr>
              <a:t> </a:t>
            </a:r>
            <a:r>
              <a:rPr sz="920" dirty="0">
                <a:latin typeface="Times New Roman"/>
                <a:cs typeface="Times New Roman"/>
              </a:rPr>
              <a:t>Language)</a:t>
            </a:r>
            <a:r>
              <a:rPr sz="920" spc="-20"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the</a:t>
            </a:r>
            <a:r>
              <a:rPr sz="920" spc="-20" dirty="0">
                <a:latin typeface="Times New Roman"/>
                <a:cs typeface="Times New Roman"/>
              </a:rPr>
              <a:t> </a:t>
            </a:r>
            <a:r>
              <a:rPr sz="920" dirty="0">
                <a:latin typeface="Times New Roman"/>
                <a:cs typeface="Times New Roman"/>
              </a:rPr>
              <a:t>standard</a:t>
            </a:r>
            <a:r>
              <a:rPr sz="920" spc="-14" dirty="0">
                <a:latin typeface="Times New Roman"/>
                <a:cs typeface="Times New Roman"/>
              </a:rPr>
              <a:t> </a:t>
            </a:r>
            <a:r>
              <a:rPr sz="920" dirty="0">
                <a:latin typeface="Times New Roman"/>
                <a:cs typeface="Times New Roman"/>
              </a:rPr>
              <a:t>markup</a:t>
            </a:r>
            <a:r>
              <a:rPr sz="920" spc="-14" dirty="0">
                <a:latin typeface="Times New Roman"/>
                <a:cs typeface="Times New Roman"/>
              </a:rPr>
              <a:t> </a:t>
            </a:r>
            <a:r>
              <a:rPr sz="920" dirty="0">
                <a:latin typeface="Times New Roman"/>
                <a:cs typeface="Times New Roman"/>
              </a:rPr>
              <a:t>language</a:t>
            </a:r>
            <a:r>
              <a:rPr sz="920" spc="-27" dirty="0">
                <a:latin typeface="Times New Roman"/>
                <a:cs typeface="Times New Roman"/>
              </a:rPr>
              <a:t> </a:t>
            </a:r>
            <a:r>
              <a:rPr sz="920" dirty="0">
                <a:latin typeface="Times New Roman"/>
                <a:cs typeface="Times New Roman"/>
              </a:rPr>
              <a:t>used</a:t>
            </a:r>
            <a:r>
              <a:rPr sz="920" spc="-14" dirty="0">
                <a:latin typeface="Times New Roman"/>
                <a:cs typeface="Times New Roman"/>
              </a:rPr>
              <a:t> </a:t>
            </a:r>
            <a:r>
              <a:rPr sz="920" spc="-17" dirty="0">
                <a:latin typeface="Times New Roman"/>
                <a:cs typeface="Times New Roman"/>
              </a:rPr>
              <a:t>to </a:t>
            </a:r>
            <a:r>
              <a:rPr sz="920" dirty="0">
                <a:latin typeface="Times New Roman"/>
                <a:cs typeface="Times New Roman"/>
              </a:rPr>
              <a:t>create</a:t>
            </a:r>
            <a:r>
              <a:rPr sz="920" spc="-24" dirty="0">
                <a:latin typeface="Times New Roman"/>
                <a:cs typeface="Times New Roman"/>
              </a:rPr>
              <a:t> </a:t>
            </a:r>
            <a:r>
              <a:rPr sz="920" dirty="0">
                <a:latin typeface="Times New Roman"/>
                <a:cs typeface="Times New Roman"/>
              </a:rPr>
              <a:t>web</a:t>
            </a:r>
            <a:r>
              <a:rPr sz="920" spc="-20" dirty="0">
                <a:latin typeface="Times New Roman"/>
                <a:cs typeface="Times New Roman"/>
              </a:rPr>
              <a:t> </a:t>
            </a:r>
            <a:r>
              <a:rPr sz="920" dirty="0">
                <a:latin typeface="Times New Roman"/>
                <a:cs typeface="Times New Roman"/>
              </a:rPr>
              <a:t>pages.</a:t>
            </a:r>
            <a:r>
              <a:rPr sz="920" spc="-17" dirty="0">
                <a:latin typeface="Times New Roman"/>
                <a:cs typeface="Times New Roman"/>
              </a:rPr>
              <a:t> </a:t>
            </a:r>
            <a:r>
              <a:rPr sz="920" dirty="0">
                <a:latin typeface="Times New Roman"/>
                <a:cs typeface="Times New Roman"/>
              </a:rPr>
              <a:t>It</a:t>
            </a:r>
            <a:r>
              <a:rPr sz="920" spc="-17" dirty="0">
                <a:latin typeface="Times New Roman"/>
                <a:cs typeface="Times New Roman"/>
              </a:rPr>
              <a:t> </a:t>
            </a:r>
            <a:r>
              <a:rPr sz="920" dirty="0">
                <a:latin typeface="Times New Roman"/>
                <a:cs typeface="Times New Roman"/>
              </a:rPr>
              <a:t>provides</a:t>
            </a:r>
            <a:r>
              <a:rPr sz="920" spc="-14"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dirty="0">
                <a:latin typeface="Times New Roman"/>
                <a:cs typeface="Times New Roman"/>
              </a:rPr>
              <a:t>structure</a:t>
            </a:r>
            <a:r>
              <a:rPr sz="920" spc="-17"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content</a:t>
            </a:r>
            <a:r>
              <a:rPr sz="920" spc="-17" dirty="0">
                <a:latin typeface="Times New Roman"/>
                <a:cs typeface="Times New Roman"/>
              </a:rPr>
              <a:t> </a:t>
            </a:r>
            <a:r>
              <a:rPr sz="920" dirty="0">
                <a:latin typeface="Times New Roman"/>
                <a:cs typeface="Times New Roman"/>
              </a:rPr>
              <a:t>of</a:t>
            </a:r>
            <a:r>
              <a:rPr sz="920" spc="-14" dirty="0">
                <a:latin typeface="Times New Roman"/>
                <a:cs typeface="Times New Roman"/>
              </a:rPr>
              <a:t> </a:t>
            </a:r>
            <a:r>
              <a:rPr sz="920" dirty="0">
                <a:latin typeface="Times New Roman"/>
                <a:cs typeface="Times New Roman"/>
              </a:rPr>
              <a:t>a</a:t>
            </a:r>
            <a:r>
              <a:rPr sz="920" spc="-14" dirty="0">
                <a:latin typeface="Times New Roman"/>
                <a:cs typeface="Times New Roman"/>
              </a:rPr>
              <a:t> </a:t>
            </a:r>
            <a:r>
              <a:rPr sz="920" spc="-7" dirty="0">
                <a:latin typeface="Times New Roman"/>
                <a:cs typeface="Times New Roman"/>
              </a:rPr>
              <a:t>website.</a:t>
            </a:r>
            <a:endParaRPr sz="920" dirty="0">
              <a:latin typeface="Times New Roman"/>
              <a:cs typeface="Times New Roman"/>
            </a:endParaRPr>
          </a:p>
          <a:p>
            <a:pPr marL="319945" marR="3464" indent="-155859">
              <a:lnSpc>
                <a:spcPts val="1057"/>
              </a:lnSpc>
              <a:spcBef>
                <a:spcPts val="3"/>
              </a:spcBef>
              <a:buSzPct val="74074"/>
              <a:buFont typeface="Symbol"/>
              <a:buChar char=""/>
              <a:tabLst>
                <a:tab pos="319945" algn="l"/>
              </a:tabLst>
            </a:pPr>
            <a:r>
              <a:rPr sz="920" b="1" dirty="0">
                <a:latin typeface="Times New Roman"/>
                <a:cs typeface="Times New Roman"/>
              </a:rPr>
              <a:t>CSS</a:t>
            </a:r>
            <a:r>
              <a:rPr sz="920" b="1" spc="-24" dirty="0">
                <a:latin typeface="Times New Roman"/>
                <a:cs typeface="Times New Roman"/>
              </a:rPr>
              <a:t> </a:t>
            </a:r>
            <a:r>
              <a:rPr sz="920" dirty="0">
                <a:latin typeface="Times New Roman"/>
                <a:cs typeface="Times New Roman"/>
              </a:rPr>
              <a:t>(Cascading</a:t>
            </a:r>
            <a:r>
              <a:rPr sz="920" spc="-20" dirty="0">
                <a:latin typeface="Times New Roman"/>
                <a:cs typeface="Times New Roman"/>
              </a:rPr>
              <a:t> </a:t>
            </a:r>
            <a:r>
              <a:rPr sz="920" dirty="0">
                <a:latin typeface="Times New Roman"/>
                <a:cs typeface="Times New Roman"/>
              </a:rPr>
              <a:t>Style</a:t>
            </a:r>
            <a:r>
              <a:rPr sz="920" spc="-24" dirty="0">
                <a:latin typeface="Times New Roman"/>
                <a:cs typeface="Times New Roman"/>
              </a:rPr>
              <a:t> </a:t>
            </a:r>
            <a:r>
              <a:rPr sz="920" dirty="0">
                <a:latin typeface="Times New Roman"/>
                <a:cs typeface="Times New Roman"/>
              </a:rPr>
              <a:t>Sheets)</a:t>
            </a:r>
            <a:r>
              <a:rPr sz="920" spc="-14"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stylesheet</a:t>
            </a:r>
            <a:r>
              <a:rPr sz="920" spc="-27" dirty="0">
                <a:latin typeface="Times New Roman"/>
                <a:cs typeface="Times New Roman"/>
              </a:rPr>
              <a:t> </a:t>
            </a:r>
            <a:r>
              <a:rPr sz="920" dirty="0">
                <a:latin typeface="Times New Roman"/>
                <a:cs typeface="Times New Roman"/>
              </a:rPr>
              <a:t>language</a:t>
            </a:r>
            <a:r>
              <a:rPr sz="920" spc="-17" dirty="0">
                <a:latin typeface="Times New Roman"/>
                <a:cs typeface="Times New Roman"/>
              </a:rPr>
              <a:t> </a:t>
            </a:r>
            <a:r>
              <a:rPr sz="920" dirty="0">
                <a:latin typeface="Times New Roman"/>
                <a:cs typeface="Times New Roman"/>
              </a:rPr>
              <a:t>used</a:t>
            </a:r>
            <a:r>
              <a:rPr sz="920" spc="-14"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dirty="0">
                <a:latin typeface="Times New Roman"/>
                <a:cs typeface="Times New Roman"/>
              </a:rPr>
              <a:t>describe</a:t>
            </a:r>
            <a:r>
              <a:rPr sz="920" spc="-17" dirty="0">
                <a:latin typeface="Times New Roman"/>
                <a:cs typeface="Times New Roman"/>
              </a:rPr>
              <a:t> the </a:t>
            </a:r>
            <a:r>
              <a:rPr sz="920" dirty="0">
                <a:latin typeface="Times New Roman"/>
                <a:cs typeface="Times New Roman"/>
              </a:rPr>
              <a:t>presentation</a:t>
            </a:r>
            <a:r>
              <a:rPr sz="920" spc="-31" dirty="0">
                <a:latin typeface="Times New Roman"/>
                <a:cs typeface="Times New Roman"/>
              </a:rPr>
              <a:t> </a:t>
            </a:r>
            <a:r>
              <a:rPr sz="920" dirty="0">
                <a:latin typeface="Times New Roman"/>
                <a:cs typeface="Times New Roman"/>
              </a:rPr>
              <a:t>of</a:t>
            </a:r>
            <a:r>
              <a:rPr sz="920" spc="-14" dirty="0">
                <a:latin typeface="Times New Roman"/>
                <a:cs typeface="Times New Roman"/>
              </a:rPr>
              <a:t> </a:t>
            </a:r>
            <a:r>
              <a:rPr sz="920" dirty="0">
                <a:latin typeface="Times New Roman"/>
                <a:cs typeface="Times New Roman"/>
              </a:rPr>
              <a:t>a</a:t>
            </a:r>
            <a:r>
              <a:rPr sz="920" spc="-27" dirty="0">
                <a:latin typeface="Times New Roman"/>
                <a:cs typeface="Times New Roman"/>
              </a:rPr>
              <a:t> </a:t>
            </a:r>
            <a:r>
              <a:rPr sz="920" dirty="0">
                <a:latin typeface="Times New Roman"/>
                <a:cs typeface="Times New Roman"/>
              </a:rPr>
              <a:t>document</a:t>
            </a:r>
            <a:r>
              <a:rPr sz="920" spc="-27" dirty="0">
                <a:latin typeface="Times New Roman"/>
                <a:cs typeface="Times New Roman"/>
              </a:rPr>
              <a:t> </a:t>
            </a:r>
            <a:r>
              <a:rPr sz="920" dirty="0">
                <a:latin typeface="Times New Roman"/>
                <a:cs typeface="Times New Roman"/>
              </a:rPr>
              <a:t>written</a:t>
            </a:r>
            <a:r>
              <a:rPr sz="920" spc="-14" dirty="0">
                <a:latin typeface="Times New Roman"/>
                <a:cs typeface="Times New Roman"/>
              </a:rPr>
              <a:t> </a:t>
            </a:r>
            <a:r>
              <a:rPr sz="920" dirty="0">
                <a:latin typeface="Times New Roman"/>
                <a:cs typeface="Times New Roman"/>
              </a:rPr>
              <a:t>in</a:t>
            </a:r>
            <a:r>
              <a:rPr sz="920" spc="-14" dirty="0">
                <a:latin typeface="Times New Roman"/>
                <a:cs typeface="Times New Roman"/>
              </a:rPr>
              <a:t> </a:t>
            </a:r>
            <a:r>
              <a:rPr sz="920" dirty="0">
                <a:latin typeface="Times New Roman"/>
                <a:cs typeface="Times New Roman"/>
              </a:rPr>
              <a:t>HTML.</a:t>
            </a:r>
            <a:r>
              <a:rPr sz="920" spc="-20" dirty="0">
                <a:latin typeface="Times New Roman"/>
                <a:cs typeface="Times New Roman"/>
              </a:rPr>
              <a:t> </a:t>
            </a:r>
            <a:r>
              <a:rPr sz="920" dirty="0">
                <a:latin typeface="Times New Roman"/>
                <a:cs typeface="Times New Roman"/>
              </a:rPr>
              <a:t>It</a:t>
            </a:r>
            <a:r>
              <a:rPr sz="920" spc="-17" dirty="0">
                <a:latin typeface="Times New Roman"/>
                <a:cs typeface="Times New Roman"/>
              </a:rPr>
              <a:t> </a:t>
            </a:r>
            <a:r>
              <a:rPr sz="920" dirty="0">
                <a:latin typeface="Times New Roman"/>
                <a:cs typeface="Times New Roman"/>
              </a:rPr>
              <a:t>provides</a:t>
            </a:r>
            <a:r>
              <a:rPr sz="920" spc="-17"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dirty="0">
                <a:latin typeface="Times New Roman"/>
                <a:cs typeface="Times New Roman"/>
              </a:rPr>
              <a:t>style</a:t>
            </a:r>
            <a:r>
              <a:rPr sz="920" spc="-24"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layout</a:t>
            </a:r>
            <a:r>
              <a:rPr sz="920" spc="-27" dirty="0">
                <a:latin typeface="Times New Roman"/>
                <a:cs typeface="Times New Roman"/>
              </a:rPr>
              <a:t> </a:t>
            </a:r>
            <a:r>
              <a:rPr sz="920" spc="-17" dirty="0">
                <a:latin typeface="Times New Roman"/>
                <a:cs typeface="Times New Roman"/>
              </a:rPr>
              <a:t>of</a:t>
            </a:r>
            <a:endParaRPr sz="920" dirty="0">
              <a:latin typeface="Times New Roman"/>
              <a:cs typeface="Times New Roman"/>
            </a:endParaRPr>
          </a:p>
          <a:p>
            <a:pPr marL="319945">
              <a:lnSpc>
                <a:spcPts val="1009"/>
              </a:lnSpc>
            </a:pPr>
            <a:r>
              <a:rPr sz="920" dirty="0">
                <a:latin typeface="Times New Roman"/>
                <a:cs typeface="Times New Roman"/>
              </a:rPr>
              <a:t>a</a:t>
            </a:r>
            <a:r>
              <a:rPr sz="920" spc="-10" dirty="0">
                <a:latin typeface="Times New Roman"/>
                <a:cs typeface="Times New Roman"/>
              </a:rPr>
              <a:t> </a:t>
            </a:r>
            <a:r>
              <a:rPr sz="920" spc="-7" dirty="0">
                <a:latin typeface="Times New Roman"/>
                <a:cs typeface="Times New Roman"/>
              </a:rPr>
              <a:t>website.</a:t>
            </a:r>
            <a:endParaRPr sz="920" dirty="0">
              <a:latin typeface="Times New Roman"/>
              <a:cs typeface="Times New Roman"/>
            </a:endParaRPr>
          </a:p>
          <a:p>
            <a:pPr marL="319945" marR="134212" indent="-155859">
              <a:lnSpc>
                <a:spcPct val="96000"/>
              </a:lnSpc>
              <a:spcBef>
                <a:spcPts val="20"/>
              </a:spcBef>
              <a:buSzPct val="74074"/>
              <a:buFont typeface="Symbol"/>
              <a:buChar char=""/>
              <a:tabLst>
                <a:tab pos="319945" algn="l"/>
              </a:tabLst>
            </a:pPr>
            <a:r>
              <a:rPr sz="920" b="1" dirty="0">
                <a:latin typeface="Times New Roman"/>
                <a:cs typeface="Times New Roman"/>
              </a:rPr>
              <a:t>Bootstrap</a:t>
            </a:r>
            <a:r>
              <a:rPr sz="920" b="1" spc="-14"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dirty="0">
                <a:latin typeface="Times New Roman"/>
                <a:cs typeface="Times New Roman"/>
              </a:rPr>
              <a:t>popular</a:t>
            </a:r>
            <a:r>
              <a:rPr sz="920" spc="-17" dirty="0">
                <a:latin typeface="Times New Roman"/>
                <a:cs typeface="Times New Roman"/>
              </a:rPr>
              <a:t> </a:t>
            </a:r>
            <a:r>
              <a:rPr sz="920" spc="-7" dirty="0">
                <a:latin typeface="Times New Roman"/>
                <a:cs typeface="Times New Roman"/>
              </a:rPr>
              <a:t>open-</a:t>
            </a:r>
            <a:r>
              <a:rPr sz="920" dirty="0">
                <a:latin typeface="Times New Roman"/>
                <a:cs typeface="Times New Roman"/>
              </a:rPr>
              <a:t>source</a:t>
            </a:r>
            <a:r>
              <a:rPr sz="920" spc="-20" dirty="0">
                <a:latin typeface="Times New Roman"/>
                <a:cs typeface="Times New Roman"/>
              </a:rPr>
              <a:t> </a:t>
            </a:r>
            <a:r>
              <a:rPr sz="920" dirty="0">
                <a:latin typeface="Times New Roman"/>
                <a:cs typeface="Times New Roman"/>
              </a:rPr>
              <a:t>CSS</a:t>
            </a:r>
            <a:r>
              <a:rPr sz="920" spc="-24" dirty="0">
                <a:latin typeface="Times New Roman"/>
                <a:cs typeface="Times New Roman"/>
              </a:rPr>
              <a:t> </a:t>
            </a:r>
            <a:r>
              <a:rPr sz="920" dirty="0">
                <a:latin typeface="Times New Roman"/>
                <a:cs typeface="Times New Roman"/>
              </a:rPr>
              <a:t>framework</a:t>
            </a:r>
            <a:r>
              <a:rPr sz="920" spc="-14" dirty="0">
                <a:latin typeface="Times New Roman"/>
                <a:cs typeface="Times New Roman"/>
              </a:rPr>
              <a:t> </a:t>
            </a:r>
            <a:r>
              <a:rPr sz="920" dirty="0">
                <a:latin typeface="Times New Roman"/>
                <a:cs typeface="Times New Roman"/>
              </a:rPr>
              <a:t>that</a:t>
            </a:r>
            <a:r>
              <a:rPr sz="920" spc="-20" dirty="0">
                <a:latin typeface="Times New Roman"/>
                <a:cs typeface="Times New Roman"/>
              </a:rPr>
              <a:t> </a:t>
            </a:r>
            <a:r>
              <a:rPr sz="920" dirty="0">
                <a:latin typeface="Times New Roman"/>
                <a:cs typeface="Times New Roman"/>
              </a:rPr>
              <a:t>provides</a:t>
            </a:r>
            <a:r>
              <a:rPr sz="920" spc="-24" dirty="0">
                <a:latin typeface="Times New Roman"/>
                <a:cs typeface="Times New Roman"/>
              </a:rPr>
              <a:t> </a:t>
            </a:r>
            <a:r>
              <a:rPr sz="920" dirty="0">
                <a:latin typeface="Times New Roman"/>
                <a:cs typeface="Times New Roman"/>
              </a:rPr>
              <a:t>pre-</a:t>
            </a:r>
            <a:r>
              <a:rPr sz="920" spc="-7" dirty="0">
                <a:latin typeface="Times New Roman"/>
                <a:cs typeface="Times New Roman"/>
              </a:rPr>
              <a:t>built </a:t>
            </a:r>
            <a:r>
              <a:rPr sz="920" dirty="0">
                <a:latin typeface="Times New Roman"/>
                <a:cs typeface="Times New Roman"/>
              </a:rPr>
              <a:t>components</a:t>
            </a:r>
            <a:r>
              <a:rPr sz="920" spc="-20"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styles</a:t>
            </a:r>
            <a:r>
              <a:rPr sz="920" spc="-24" dirty="0">
                <a:latin typeface="Times New Roman"/>
                <a:cs typeface="Times New Roman"/>
              </a:rPr>
              <a:t> </a:t>
            </a:r>
            <a:r>
              <a:rPr sz="920" dirty="0">
                <a:latin typeface="Times New Roman"/>
                <a:cs typeface="Times New Roman"/>
              </a:rPr>
              <a:t>for</a:t>
            </a:r>
            <a:r>
              <a:rPr sz="920" spc="-10" dirty="0">
                <a:latin typeface="Times New Roman"/>
                <a:cs typeface="Times New Roman"/>
              </a:rPr>
              <a:t> </a:t>
            </a:r>
            <a:r>
              <a:rPr sz="920" dirty="0">
                <a:latin typeface="Times New Roman"/>
                <a:cs typeface="Times New Roman"/>
              </a:rPr>
              <a:t>creating</a:t>
            </a:r>
            <a:r>
              <a:rPr sz="920" spc="-20" dirty="0">
                <a:latin typeface="Times New Roman"/>
                <a:cs typeface="Times New Roman"/>
              </a:rPr>
              <a:t> </a:t>
            </a:r>
            <a:r>
              <a:rPr sz="920" dirty="0">
                <a:latin typeface="Times New Roman"/>
                <a:cs typeface="Times New Roman"/>
              </a:rPr>
              <a:t>responsive</a:t>
            </a:r>
            <a:r>
              <a:rPr sz="920" spc="-17" dirty="0">
                <a:latin typeface="Times New Roman"/>
                <a:cs typeface="Times New Roman"/>
              </a:rPr>
              <a:t> </a:t>
            </a:r>
            <a:r>
              <a:rPr sz="920" dirty="0">
                <a:latin typeface="Times New Roman"/>
                <a:cs typeface="Times New Roman"/>
              </a:rPr>
              <a:t>and</a:t>
            </a:r>
            <a:r>
              <a:rPr sz="920" spc="-20" dirty="0">
                <a:latin typeface="Times New Roman"/>
                <a:cs typeface="Times New Roman"/>
              </a:rPr>
              <a:t> </a:t>
            </a:r>
            <a:r>
              <a:rPr sz="920" spc="-7" dirty="0">
                <a:latin typeface="Times New Roman"/>
                <a:cs typeface="Times New Roman"/>
              </a:rPr>
              <a:t>mobile-</a:t>
            </a:r>
            <a:r>
              <a:rPr sz="920" dirty="0">
                <a:latin typeface="Times New Roman"/>
                <a:cs typeface="Times New Roman"/>
              </a:rPr>
              <a:t>first</a:t>
            </a:r>
            <a:r>
              <a:rPr sz="920" spc="-24" dirty="0">
                <a:latin typeface="Times New Roman"/>
                <a:cs typeface="Times New Roman"/>
              </a:rPr>
              <a:t> </a:t>
            </a:r>
            <a:r>
              <a:rPr sz="920" dirty="0">
                <a:latin typeface="Times New Roman"/>
                <a:cs typeface="Times New Roman"/>
              </a:rPr>
              <a:t>websites.</a:t>
            </a:r>
            <a:r>
              <a:rPr sz="920" spc="-17" dirty="0">
                <a:latin typeface="Times New Roman"/>
                <a:cs typeface="Times New Roman"/>
              </a:rPr>
              <a:t> </a:t>
            </a:r>
            <a:r>
              <a:rPr sz="920" dirty="0">
                <a:latin typeface="Times New Roman"/>
                <a:cs typeface="Times New Roman"/>
              </a:rPr>
              <a:t>It</a:t>
            </a:r>
            <a:r>
              <a:rPr sz="920" spc="-17" dirty="0">
                <a:latin typeface="Times New Roman"/>
                <a:cs typeface="Times New Roman"/>
              </a:rPr>
              <a:t> is </a:t>
            </a:r>
            <a:r>
              <a:rPr sz="920" dirty="0">
                <a:latin typeface="Times New Roman"/>
                <a:cs typeface="Times New Roman"/>
              </a:rPr>
              <a:t>built</a:t>
            </a:r>
            <a:r>
              <a:rPr sz="920" spc="-14" dirty="0">
                <a:latin typeface="Times New Roman"/>
                <a:cs typeface="Times New Roman"/>
              </a:rPr>
              <a:t> </a:t>
            </a:r>
            <a:r>
              <a:rPr sz="920" dirty="0">
                <a:latin typeface="Times New Roman"/>
                <a:cs typeface="Times New Roman"/>
              </a:rPr>
              <a:t>on</a:t>
            </a:r>
            <a:r>
              <a:rPr sz="920" spc="-3" dirty="0">
                <a:latin typeface="Times New Roman"/>
                <a:cs typeface="Times New Roman"/>
              </a:rPr>
              <a:t> </a:t>
            </a:r>
            <a:r>
              <a:rPr sz="920" dirty="0">
                <a:latin typeface="Times New Roman"/>
                <a:cs typeface="Times New Roman"/>
              </a:rPr>
              <a:t>top</a:t>
            </a:r>
            <a:r>
              <a:rPr sz="920" spc="-14" dirty="0">
                <a:latin typeface="Times New Roman"/>
                <a:cs typeface="Times New Roman"/>
              </a:rPr>
              <a:t> </a:t>
            </a:r>
            <a:r>
              <a:rPr sz="920" dirty="0">
                <a:latin typeface="Times New Roman"/>
                <a:cs typeface="Times New Roman"/>
              </a:rPr>
              <a:t>of</a:t>
            </a:r>
            <a:r>
              <a:rPr sz="920" spc="-20" dirty="0">
                <a:latin typeface="Times New Roman"/>
                <a:cs typeface="Times New Roman"/>
              </a:rPr>
              <a:t> </a:t>
            </a:r>
            <a:r>
              <a:rPr sz="920" dirty="0">
                <a:latin typeface="Times New Roman"/>
                <a:cs typeface="Times New Roman"/>
              </a:rPr>
              <a:t>HTML,</a:t>
            </a:r>
            <a:r>
              <a:rPr sz="920" spc="-17" dirty="0">
                <a:latin typeface="Times New Roman"/>
                <a:cs typeface="Times New Roman"/>
              </a:rPr>
              <a:t> </a:t>
            </a:r>
            <a:r>
              <a:rPr sz="920" dirty="0">
                <a:latin typeface="Times New Roman"/>
                <a:cs typeface="Times New Roman"/>
              </a:rPr>
              <a:t>CSS,</a:t>
            </a:r>
            <a:r>
              <a:rPr sz="920" spc="-10" dirty="0">
                <a:latin typeface="Times New Roman"/>
                <a:cs typeface="Times New Roman"/>
              </a:rPr>
              <a:t> </a:t>
            </a:r>
            <a:r>
              <a:rPr sz="920" dirty="0">
                <a:latin typeface="Times New Roman"/>
                <a:cs typeface="Times New Roman"/>
              </a:rPr>
              <a:t>and</a:t>
            </a:r>
            <a:r>
              <a:rPr sz="920" spc="-3" dirty="0">
                <a:latin typeface="Times New Roman"/>
                <a:cs typeface="Times New Roman"/>
              </a:rPr>
              <a:t> </a:t>
            </a:r>
            <a:r>
              <a:rPr sz="920" spc="-7" dirty="0">
                <a:latin typeface="Times New Roman"/>
                <a:cs typeface="Times New Roman"/>
              </a:rPr>
              <a:t>JavaScript.</a:t>
            </a:r>
            <a:endParaRPr sz="920" dirty="0">
              <a:latin typeface="Times New Roman"/>
              <a:cs typeface="Times New Roman"/>
            </a:endParaRPr>
          </a:p>
          <a:p>
            <a:pPr marL="319945" marR="291804" indent="-155859">
              <a:lnSpc>
                <a:spcPts val="1057"/>
              </a:lnSpc>
              <a:spcBef>
                <a:spcPts val="27"/>
              </a:spcBef>
              <a:buSzPct val="74074"/>
              <a:buFont typeface="Symbol"/>
              <a:buChar char=""/>
              <a:tabLst>
                <a:tab pos="319945" algn="l"/>
              </a:tabLst>
            </a:pPr>
            <a:r>
              <a:rPr sz="920" b="1" dirty="0">
                <a:latin typeface="Times New Roman"/>
                <a:cs typeface="Times New Roman"/>
              </a:rPr>
              <a:t>jQuery</a:t>
            </a:r>
            <a:r>
              <a:rPr sz="920" b="1" spc="-20" dirty="0">
                <a:latin typeface="Times New Roman"/>
                <a:cs typeface="Times New Roman"/>
              </a:rPr>
              <a:t> </a:t>
            </a:r>
            <a:r>
              <a:rPr sz="920" dirty="0">
                <a:latin typeface="Times New Roman"/>
                <a:cs typeface="Times New Roman"/>
              </a:rPr>
              <a:t>is</a:t>
            </a:r>
            <a:r>
              <a:rPr sz="920" spc="-10" dirty="0">
                <a:latin typeface="Times New Roman"/>
                <a:cs typeface="Times New Roman"/>
              </a:rPr>
              <a:t> </a:t>
            </a:r>
            <a:r>
              <a:rPr sz="920" dirty="0">
                <a:latin typeface="Times New Roman"/>
                <a:cs typeface="Times New Roman"/>
              </a:rPr>
              <a:t>a</a:t>
            </a:r>
            <a:r>
              <a:rPr sz="920" spc="-14" dirty="0">
                <a:latin typeface="Times New Roman"/>
                <a:cs typeface="Times New Roman"/>
              </a:rPr>
              <a:t> </a:t>
            </a:r>
            <a:r>
              <a:rPr sz="920" dirty="0">
                <a:latin typeface="Times New Roman"/>
                <a:cs typeface="Times New Roman"/>
              </a:rPr>
              <a:t>fast,</a:t>
            </a:r>
            <a:r>
              <a:rPr sz="920" spc="-10" dirty="0">
                <a:latin typeface="Times New Roman"/>
                <a:cs typeface="Times New Roman"/>
              </a:rPr>
              <a:t> </a:t>
            </a:r>
            <a:r>
              <a:rPr sz="920" dirty="0">
                <a:latin typeface="Times New Roman"/>
                <a:cs typeface="Times New Roman"/>
              </a:rPr>
              <a:t>small,</a:t>
            </a:r>
            <a:r>
              <a:rPr sz="920" spc="-14"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spc="-7" dirty="0">
                <a:latin typeface="Times New Roman"/>
                <a:cs typeface="Times New Roman"/>
              </a:rPr>
              <a:t>feature-</a:t>
            </a:r>
            <a:r>
              <a:rPr sz="920" dirty="0">
                <a:latin typeface="Times New Roman"/>
                <a:cs typeface="Times New Roman"/>
              </a:rPr>
              <a:t>rich</a:t>
            </a:r>
            <a:r>
              <a:rPr sz="920" spc="-3" dirty="0">
                <a:latin typeface="Times New Roman"/>
                <a:cs typeface="Times New Roman"/>
              </a:rPr>
              <a:t> </a:t>
            </a:r>
            <a:r>
              <a:rPr sz="920" dirty="0">
                <a:latin typeface="Times New Roman"/>
                <a:cs typeface="Times New Roman"/>
              </a:rPr>
              <a:t>JavaScript</a:t>
            </a:r>
            <a:r>
              <a:rPr sz="920" spc="-14" dirty="0">
                <a:latin typeface="Times New Roman"/>
                <a:cs typeface="Times New Roman"/>
              </a:rPr>
              <a:t> </a:t>
            </a:r>
            <a:r>
              <a:rPr sz="920" dirty="0">
                <a:latin typeface="Times New Roman"/>
                <a:cs typeface="Times New Roman"/>
              </a:rPr>
              <a:t>library</a:t>
            </a:r>
            <a:r>
              <a:rPr sz="920" spc="-7" dirty="0">
                <a:latin typeface="Times New Roman"/>
                <a:cs typeface="Times New Roman"/>
              </a:rPr>
              <a:t> </a:t>
            </a:r>
            <a:r>
              <a:rPr sz="920" dirty="0">
                <a:latin typeface="Times New Roman"/>
                <a:cs typeface="Times New Roman"/>
              </a:rPr>
              <a:t>that</a:t>
            </a:r>
            <a:r>
              <a:rPr sz="920" spc="-14" dirty="0">
                <a:latin typeface="Times New Roman"/>
                <a:cs typeface="Times New Roman"/>
              </a:rPr>
              <a:t> </a:t>
            </a:r>
            <a:r>
              <a:rPr sz="920" spc="-7" dirty="0">
                <a:latin typeface="Times New Roman"/>
                <a:cs typeface="Times New Roman"/>
              </a:rPr>
              <a:t>simplifies </a:t>
            </a:r>
            <a:r>
              <a:rPr sz="920" dirty="0">
                <a:latin typeface="Times New Roman"/>
                <a:cs typeface="Times New Roman"/>
              </a:rPr>
              <a:t>HTML</a:t>
            </a:r>
            <a:r>
              <a:rPr sz="920" spc="-37" dirty="0">
                <a:latin typeface="Times New Roman"/>
                <a:cs typeface="Times New Roman"/>
              </a:rPr>
              <a:t> </a:t>
            </a:r>
            <a:r>
              <a:rPr sz="920" dirty="0">
                <a:latin typeface="Times New Roman"/>
                <a:cs typeface="Times New Roman"/>
              </a:rPr>
              <a:t>document</a:t>
            </a:r>
            <a:r>
              <a:rPr sz="920" spc="-20" dirty="0">
                <a:latin typeface="Times New Roman"/>
                <a:cs typeface="Times New Roman"/>
              </a:rPr>
              <a:t> </a:t>
            </a:r>
            <a:r>
              <a:rPr sz="920" dirty="0">
                <a:latin typeface="Times New Roman"/>
                <a:cs typeface="Times New Roman"/>
              </a:rPr>
              <a:t>traversing,</a:t>
            </a:r>
            <a:r>
              <a:rPr sz="920" spc="-20" dirty="0">
                <a:latin typeface="Times New Roman"/>
                <a:cs typeface="Times New Roman"/>
              </a:rPr>
              <a:t> </a:t>
            </a:r>
            <a:r>
              <a:rPr sz="920" dirty="0">
                <a:latin typeface="Times New Roman"/>
                <a:cs typeface="Times New Roman"/>
              </a:rPr>
              <a:t>event</a:t>
            </a:r>
            <a:r>
              <a:rPr sz="920" spc="-31" dirty="0">
                <a:latin typeface="Times New Roman"/>
                <a:cs typeface="Times New Roman"/>
              </a:rPr>
              <a:t> </a:t>
            </a:r>
            <a:r>
              <a:rPr sz="920" dirty="0">
                <a:latin typeface="Times New Roman"/>
                <a:cs typeface="Times New Roman"/>
              </a:rPr>
              <a:t>handling,</a:t>
            </a:r>
            <a:r>
              <a:rPr sz="920" spc="-2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animating</a:t>
            </a:r>
            <a:r>
              <a:rPr sz="920" spc="-27" dirty="0">
                <a:latin typeface="Times New Roman"/>
                <a:cs typeface="Times New Roman"/>
              </a:rPr>
              <a:t> </a:t>
            </a:r>
            <a:r>
              <a:rPr sz="920" dirty="0">
                <a:latin typeface="Times New Roman"/>
                <a:cs typeface="Times New Roman"/>
              </a:rPr>
              <a:t>for</a:t>
            </a:r>
            <a:r>
              <a:rPr sz="920" spc="-17" dirty="0">
                <a:latin typeface="Times New Roman"/>
                <a:cs typeface="Times New Roman"/>
              </a:rPr>
              <a:t> </a:t>
            </a:r>
            <a:r>
              <a:rPr sz="920" dirty="0">
                <a:latin typeface="Times New Roman"/>
                <a:cs typeface="Times New Roman"/>
              </a:rPr>
              <a:t>rapid</a:t>
            </a:r>
            <a:r>
              <a:rPr sz="920" spc="-24" dirty="0">
                <a:latin typeface="Times New Roman"/>
                <a:cs typeface="Times New Roman"/>
              </a:rPr>
              <a:t> </a:t>
            </a:r>
            <a:r>
              <a:rPr sz="920" spc="-17" dirty="0">
                <a:latin typeface="Times New Roman"/>
                <a:cs typeface="Times New Roman"/>
              </a:rPr>
              <a:t>web</a:t>
            </a:r>
            <a:endParaRPr sz="920" dirty="0">
              <a:latin typeface="Times New Roman"/>
              <a:cs typeface="Times New Roman"/>
            </a:endParaRPr>
          </a:p>
          <a:p>
            <a:pPr marL="319945">
              <a:lnSpc>
                <a:spcPts val="1036"/>
              </a:lnSpc>
            </a:pPr>
            <a:r>
              <a:rPr sz="920" spc="-7" dirty="0">
                <a:latin typeface="Times New Roman"/>
                <a:cs typeface="Times New Roman"/>
              </a:rPr>
              <a:t>development.</a:t>
            </a:r>
            <a:endParaRPr sz="920" dirty="0">
              <a:latin typeface="Times New Roman"/>
              <a:cs typeface="Times New Roman"/>
            </a:endParaRPr>
          </a:p>
          <a:p>
            <a:pPr marL="319945" indent="-155427">
              <a:lnSpc>
                <a:spcPts val="1081"/>
              </a:lnSpc>
              <a:spcBef>
                <a:spcPts val="907"/>
              </a:spcBef>
              <a:buSzPct val="74074"/>
              <a:buFont typeface="Symbol"/>
              <a:buChar char=""/>
              <a:tabLst>
                <a:tab pos="319945" algn="l"/>
              </a:tabLst>
            </a:pPr>
            <a:r>
              <a:rPr sz="920" dirty="0">
                <a:latin typeface="Times New Roman"/>
                <a:cs typeface="Times New Roman"/>
              </a:rPr>
              <a:t>HTML</a:t>
            </a:r>
            <a:r>
              <a:rPr sz="920" spc="-7" dirty="0">
                <a:latin typeface="Times New Roman"/>
                <a:cs typeface="Times New Roman"/>
              </a:rPr>
              <a:t> Tutorial</a:t>
            </a:r>
            <a:endParaRPr sz="920" dirty="0">
              <a:latin typeface="Times New Roman"/>
              <a:cs typeface="Times New Roman"/>
            </a:endParaRPr>
          </a:p>
          <a:p>
            <a:pPr marL="319945" indent="-155427">
              <a:lnSpc>
                <a:spcPts val="1060"/>
              </a:lnSpc>
              <a:buSzPct val="74074"/>
              <a:buFont typeface="Symbol"/>
              <a:buChar char=""/>
              <a:tabLst>
                <a:tab pos="319945" algn="l"/>
              </a:tabLst>
            </a:pPr>
            <a:r>
              <a:rPr sz="920" dirty="0">
                <a:latin typeface="Times New Roman"/>
                <a:cs typeface="Times New Roman"/>
              </a:rPr>
              <a:t>CSS</a:t>
            </a:r>
            <a:r>
              <a:rPr sz="920" spc="-10" dirty="0">
                <a:latin typeface="Times New Roman"/>
                <a:cs typeface="Times New Roman"/>
              </a:rPr>
              <a:t> </a:t>
            </a:r>
            <a:r>
              <a:rPr sz="920" spc="-7" dirty="0">
                <a:latin typeface="Times New Roman"/>
                <a:cs typeface="Times New Roman"/>
              </a:rPr>
              <a:t>Tutorial</a:t>
            </a:r>
            <a:endParaRPr sz="920" dirty="0">
              <a:latin typeface="Times New Roman"/>
              <a:cs typeface="Times New Roman"/>
            </a:endParaRPr>
          </a:p>
          <a:p>
            <a:pPr marL="319945" indent="-155427">
              <a:lnSpc>
                <a:spcPts val="1060"/>
              </a:lnSpc>
              <a:buClr>
                <a:srgbClr val="000000"/>
              </a:buClr>
              <a:buSzPct val="74074"/>
              <a:buFont typeface="Symbol"/>
              <a:buChar char=""/>
              <a:tabLst>
                <a:tab pos="319945" algn="l"/>
              </a:tabLst>
            </a:pPr>
            <a:r>
              <a:rPr sz="920" u="sng" dirty="0">
                <a:solidFill>
                  <a:srgbClr val="0000FF"/>
                </a:solidFill>
                <a:uFill>
                  <a:solidFill>
                    <a:srgbClr val="0000FF"/>
                  </a:solidFill>
                </a:uFill>
                <a:latin typeface="Times New Roman"/>
                <a:cs typeface="Times New Roman"/>
                <a:hlinkClick r:id="rId7"/>
              </a:rPr>
              <a:t>Bootstrap</a:t>
            </a:r>
            <a:r>
              <a:rPr sz="920" u="sng" spc="-31" dirty="0">
                <a:solidFill>
                  <a:srgbClr val="0000FF"/>
                </a:solidFill>
                <a:uFill>
                  <a:solidFill>
                    <a:srgbClr val="0000FF"/>
                  </a:solidFill>
                </a:uFill>
                <a:latin typeface="Times New Roman"/>
                <a:cs typeface="Times New Roman"/>
                <a:hlinkClick r:id="rId7"/>
              </a:rPr>
              <a:t> </a:t>
            </a:r>
            <a:r>
              <a:rPr sz="920" u="sng" spc="-7" dirty="0">
                <a:solidFill>
                  <a:srgbClr val="0000FF"/>
                </a:solidFill>
                <a:uFill>
                  <a:solidFill>
                    <a:srgbClr val="0000FF"/>
                  </a:solidFill>
                </a:uFill>
                <a:latin typeface="Times New Roman"/>
                <a:cs typeface="Times New Roman"/>
                <a:hlinkClick r:id="rId7"/>
              </a:rPr>
              <a:t>Documentation</a:t>
            </a:r>
            <a:endParaRPr sz="920" dirty="0">
              <a:latin typeface="Times New Roman"/>
              <a:cs typeface="Times New Roman"/>
            </a:endParaRPr>
          </a:p>
          <a:p>
            <a:pPr marL="319945" indent="-155427">
              <a:lnSpc>
                <a:spcPts val="1081"/>
              </a:lnSpc>
              <a:buSzPct val="74074"/>
              <a:buFont typeface="Symbol"/>
              <a:buChar char=""/>
              <a:tabLst>
                <a:tab pos="319945" algn="l"/>
              </a:tabLst>
            </a:pPr>
            <a:r>
              <a:rPr sz="920" dirty="0">
                <a:latin typeface="Times New Roman"/>
                <a:cs typeface="Times New Roman"/>
              </a:rPr>
              <a:t>jQuery</a:t>
            </a:r>
            <a:r>
              <a:rPr sz="920" spc="-20" dirty="0">
                <a:latin typeface="Times New Roman"/>
                <a:cs typeface="Times New Roman"/>
              </a:rPr>
              <a:t> </a:t>
            </a:r>
            <a:r>
              <a:rPr sz="920" spc="-7" dirty="0">
                <a:latin typeface="Times New Roman"/>
                <a:cs typeface="Times New Roman"/>
              </a:rPr>
              <a:t>Documentation</a:t>
            </a:r>
            <a:endParaRPr sz="920" dirty="0">
              <a:latin typeface="Times New Roman"/>
              <a:cs typeface="Times New Roman"/>
            </a:endParaRPr>
          </a:p>
        </p:txBody>
      </p:sp>
      <p:sp>
        <p:nvSpPr>
          <p:cNvPr id="4" name="object 4"/>
          <p:cNvSpPr/>
          <p:nvPr/>
        </p:nvSpPr>
        <p:spPr>
          <a:xfrm>
            <a:off x="4213375" y="6127319"/>
            <a:ext cx="3922135" cy="19050"/>
          </a:xfrm>
          <a:custGeom>
            <a:avLst/>
            <a:gdLst/>
            <a:ahLst/>
            <a:cxnLst/>
            <a:rect l="l" t="t" r="r" b="b"/>
            <a:pathLst>
              <a:path w="5752465" h="27940">
                <a:moveTo>
                  <a:pt x="5752465" y="18288"/>
                </a:moveTo>
                <a:lnTo>
                  <a:pt x="0" y="18288"/>
                </a:lnTo>
                <a:lnTo>
                  <a:pt x="0" y="27419"/>
                </a:lnTo>
                <a:lnTo>
                  <a:pt x="5752465" y="27419"/>
                </a:lnTo>
                <a:lnTo>
                  <a:pt x="5752465" y="18288"/>
                </a:lnTo>
                <a:close/>
              </a:path>
              <a:path w="5752465" h="27940">
                <a:moveTo>
                  <a:pt x="5752465" y="0"/>
                </a:moveTo>
                <a:lnTo>
                  <a:pt x="0" y="0"/>
                </a:lnTo>
                <a:lnTo>
                  <a:pt x="0" y="9131"/>
                </a:lnTo>
                <a:lnTo>
                  <a:pt x="5752465" y="9131"/>
                </a:lnTo>
                <a:lnTo>
                  <a:pt x="5752465" y="0"/>
                </a:lnTo>
                <a:close/>
              </a:path>
            </a:pathLst>
          </a:custGeom>
          <a:solidFill>
            <a:srgbClr val="000000"/>
          </a:solidFill>
        </p:spPr>
        <p:txBody>
          <a:bodyPr wrap="square" lIns="0" tIns="0" rIns="0" bIns="0" rtlCol="0"/>
          <a:lstStyle/>
          <a:p>
            <a:endParaRPr dirty="0"/>
          </a:p>
        </p:txBody>
      </p:sp>
      <p:sp>
        <p:nvSpPr>
          <p:cNvPr id="5" name="object 5"/>
          <p:cNvSpPr/>
          <p:nvPr/>
        </p:nvSpPr>
        <p:spPr>
          <a:xfrm>
            <a:off x="3654137" y="207818"/>
            <a:ext cx="4885026" cy="6443663"/>
          </a:xfrm>
          <a:custGeom>
            <a:avLst/>
            <a:gdLst/>
            <a:ahLst/>
            <a:cxnLst/>
            <a:rect l="l" t="t" r="r" b="b"/>
            <a:pathLst>
              <a:path w="7164705" h="9450705">
                <a:moveTo>
                  <a:pt x="56375" y="47244"/>
                </a:moveTo>
                <a:lnTo>
                  <a:pt x="47244" y="47244"/>
                </a:lnTo>
                <a:lnTo>
                  <a:pt x="47244" y="56388"/>
                </a:lnTo>
                <a:lnTo>
                  <a:pt x="47244" y="9393936"/>
                </a:lnTo>
                <a:lnTo>
                  <a:pt x="47244" y="9432036"/>
                </a:lnTo>
                <a:lnTo>
                  <a:pt x="56375" y="9432036"/>
                </a:lnTo>
                <a:lnTo>
                  <a:pt x="56375" y="9393936"/>
                </a:lnTo>
                <a:lnTo>
                  <a:pt x="56375" y="56388"/>
                </a:lnTo>
                <a:lnTo>
                  <a:pt x="56375" y="47244"/>
                </a:lnTo>
                <a:close/>
              </a:path>
              <a:path w="7164705" h="9450705">
                <a:moveTo>
                  <a:pt x="7146036" y="47244"/>
                </a:moveTo>
                <a:lnTo>
                  <a:pt x="7107936" y="47244"/>
                </a:lnTo>
                <a:lnTo>
                  <a:pt x="56388" y="47244"/>
                </a:lnTo>
                <a:lnTo>
                  <a:pt x="56388" y="56388"/>
                </a:lnTo>
                <a:lnTo>
                  <a:pt x="7107936" y="56388"/>
                </a:lnTo>
                <a:lnTo>
                  <a:pt x="7107936" y="9393936"/>
                </a:lnTo>
                <a:lnTo>
                  <a:pt x="56388" y="9393936"/>
                </a:lnTo>
                <a:lnTo>
                  <a:pt x="56388" y="9432036"/>
                </a:lnTo>
                <a:lnTo>
                  <a:pt x="7107936" y="9432036"/>
                </a:lnTo>
                <a:lnTo>
                  <a:pt x="7146036" y="9432036"/>
                </a:lnTo>
                <a:lnTo>
                  <a:pt x="7146036" y="9393936"/>
                </a:lnTo>
                <a:lnTo>
                  <a:pt x="7146036" y="56388"/>
                </a:lnTo>
                <a:lnTo>
                  <a:pt x="7146036" y="47244"/>
                </a:lnTo>
                <a:close/>
              </a:path>
              <a:path w="7164705" h="9450705">
                <a:moveTo>
                  <a:pt x="7164324" y="0"/>
                </a:moveTo>
                <a:lnTo>
                  <a:pt x="7155180" y="0"/>
                </a:lnTo>
                <a:lnTo>
                  <a:pt x="7155180" y="38100"/>
                </a:lnTo>
                <a:lnTo>
                  <a:pt x="7155180" y="56388"/>
                </a:lnTo>
                <a:lnTo>
                  <a:pt x="7155180" y="9393936"/>
                </a:lnTo>
                <a:lnTo>
                  <a:pt x="7155180" y="9441193"/>
                </a:lnTo>
                <a:lnTo>
                  <a:pt x="7107936" y="9441193"/>
                </a:lnTo>
                <a:lnTo>
                  <a:pt x="56388" y="9441193"/>
                </a:lnTo>
                <a:lnTo>
                  <a:pt x="38100" y="9441193"/>
                </a:lnTo>
                <a:lnTo>
                  <a:pt x="38100" y="9393936"/>
                </a:lnTo>
                <a:lnTo>
                  <a:pt x="38100" y="56388"/>
                </a:lnTo>
                <a:lnTo>
                  <a:pt x="38100" y="38100"/>
                </a:lnTo>
                <a:lnTo>
                  <a:pt x="56388" y="38100"/>
                </a:lnTo>
                <a:lnTo>
                  <a:pt x="7107936" y="38100"/>
                </a:lnTo>
                <a:lnTo>
                  <a:pt x="7155180" y="38100"/>
                </a:lnTo>
                <a:lnTo>
                  <a:pt x="7155180" y="0"/>
                </a:lnTo>
                <a:lnTo>
                  <a:pt x="7107936" y="0"/>
                </a:lnTo>
                <a:lnTo>
                  <a:pt x="56388" y="0"/>
                </a:lnTo>
                <a:lnTo>
                  <a:pt x="38100" y="0"/>
                </a:lnTo>
                <a:lnTo>
                  <a:pt x="0" y="0"/>
                </a:lnTo>
                <a:lnTo>
                  <a:pt x="0" y="38100"/>
                </a:lnTo>
                <a:lnTo>
                  <a:pt x="0" y="56388"/>
                </a:lnTo>
                <a:lnTo>
                  <a:pt x="0" y="9393936"/>
                </a:lnTo>
                <a:lnTo>
                  <a:pt x="0" y="9441193"/>
                </a:lnTo>
                <a:lnTo>
                  <a:pt x="0" y="9450324"/>
                </a:lnTo>
                <a:lnTo>
                  <a:pt x="38100" y="9450324"/>
                </a:lnTo>
                <a:lnTo>
                  <a:pt x="7164324" y="9450324"/>
                </a:lnTo>
                <a:lnTo>
                  <a:pt x="7164324" y="9441193"/>
                </a:lnTo>
                <a:lnTo>
                  <a:pt x="7164311" y="9393936"/>
                </a:lnTo>
                <a:lnTo>
                  <a:pt x="7164311" y="56388"/>
                </a:lnTo>
                <a:lnTo>
                  <a:pt x="7164311" y="38100"/>
                </a:lnTo>
                <a:lnTo>
                  <a:pt x="7164324" y="0"/>
                </a:lnTo>
                <a:close/>
              </a:path>
            </a:pathLst>
          </a:custGeom>
          <a:solidFill>
            <a:srgbClr val="00AF50"/>
          </a:solid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D6BDE8BF-A40A-68B2-40FE-53857A5DE820}"/>
              </a:ext>
            </a:extLst>
          </p:cNvPr>
          <p:cNvSpPr>
            <a:spLocks noGrp="1"/>
          </p:cNvSpPr>
          <p:nvPr>
            <p:ph type="sldNum" sz="quarter" idx="7"/>
          </p:nvPr>
        </p:nvSpPr>
        <p:spPr/>
        <p:txBody>
          <a:bodyPr/>
          <a:lstStyle/>
          <a:p>
            <a:fld id="{B6F15528-21DE-4FAA-801E-634DDDAF4B2B}" type="slidenum">
              <a:rPr lang="en-US" smtClean="0"/>
              <a:t>29</a:t>
            </a:fld>
            <a:endParaRPr lang="en-US" dirty="0"/>
          </a:p>
        </p:txBody>
      </p:sp>
    </p:spTree>
    <p:extLst>
      <p:ext uri="{BB962C8B-B14F-4D97-AF65-F5344CB8AC3E}">
        <p14:creationId xmlns:p14="http://schemas.microsoft.com/office/powerpoint/2010/main" val="16663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3BE7F4D3-5BFF-ED41-E1C4-C8DCEAA1442A}"/>
              </a:ext>
            </a:extLst>
          </p:cNvPr>
          <p:cNvPicPr>
            <a:picLocks noGrp="1" noChangeAspect="1"/>
          </p:cNvPicPr>
          <p:nvPr>
            <p:ph idx="1"/>
          </p:nvPr>
        </p:nvPicPr>
        <p:blipFill rotWithShape="1">
          <a:blip r:embed="rId2"/>
          <a:srcRect l="1280" r="5082"/>
          <a:stretch/>
        </p:blipFill>
        <p:spPr>
          <a:xfrm>
            <a:off x="0" y="-465907"/>
            <a:ext cx="12192000" cy="7323907"/>
          </a:xfrm>
          <a:prstGeom prst="rect">
            <a:avLst/>
          </a:prstGeom>
          <a:effectLst>
            <a:outerShdw blurRad="596900" dist="330200" dir="8820000" sx="87000" sy="87000" algn="ctr" rotWithShape="0">
              <a:srgbClr val="000000">
                <a:alpha val="29000"/>
              </a:srgbClr>
            </a:outerShdw>
          </a:effectLst>
        </p:spPr>
      </p:pic>
      <p:sp>
        <p:nvSpPr>
          <p:cNvPr id="13"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E53CAF-30E8-7D09-A187-CB2427BEC3DA}"/>
              </a:ext>
            </a:extLst>
          </p:cNvPr>
          <p:cNvSpPr>
            <a:spLocks noGrp="1"/>
          </p:cNvSpPr>
          <p:nvPr>
            <p:ph type="title"/>
          </p:nvPr>
        </p:nvSpPr>
        <p:spPr>
          <a:xfrm>
            <a:off x="6868886" y="3309257"/>
            <a:ext cx="4953000" cy="2960914"/>
          </a:xfrm>
        </p:spPr>
        <p:txBody>
          <a:bodyPr vert="horz" lIns="91440" tIns="45720" rIns="91440" bIns="45720" rtlCol="0" anchor="b">
            <a:normAutofit fontScale="90000"/>
          </a:bodyPr>
          <a:lstStyle/>
          <a:p>
            <a:r>
              <a:rPr lang="en-US" sz="1900" dirty="0">
                <a:solidFill>
                  <a:srgbClr val="FFFFFF"/>
                </a:solidFill>
              </a:rPr>
              <a:t>This is the background photo for the landing page upper panel. Center cliff mountain must be realigned to be on the center of the shot/screen using photoshop. After Centering the mountain cliff, impose OneDrive.com Logo, 9 menu tittles Flash, the decagon dot exactly as shown on following slide, the yacht photo is on it own slide , complete hamburger menu as shown bellow. When imposing the logo, make sure only the 2 Birds wings tips are exactly at the edge of the cliff mountain and the logo is centered with the rocks gray color on the back. The logo must show as emblem.</a:t>
            </a:r>
            <a:br>
              <a:rPr lang="en-US" sz="1900" dirty="0">
                <a:solidFill>
                  <a:srgbClr val="FFFFFF"/>
                </a:solidFill>
              </a:rPr>
            </a:br>
            <a:endParaRPr lang="en-US" sz="1900" dirty="0">
              <a:solidFill>
                <a:srgbClr val="FFFFFF"/>
              </a:solidFill>
            </a:endParaRPr>
          </a:p>
        </p:txBody>
      </p:sp>
      <p:sp>
        <p:nvSpPr>
          <p:cNvPr id="3" name="Slide Number Placeholder 2">
            <a:extLst>
              <a:ext uri="{FF2B5EF4-FFF2-40B4-BE49-F238E27FC236}">
                <a16:creationId xmlns:a16="http://schemas.microsoft.com/office/drawing/2014/main" id="{36C6DF69-27A3-8D4E-D613-E86C82CFED83}"/>
              </a:ext>
            </a:extLst>
          </p:cNvPr>
          <p:cNvSpPr>
            <a:spLocks noGrp="1"/>
          </p:cNvSpPr>
          <p:nvPr>
            <p:ph type="sldNum" sz="quarter" idx="12"/>
          </p:nvPr>
        </p:nvSpPr>
        <p:spPr/>
        <p:txBody>
          <a:bodyPr/>
          <a:lstStyle/>
          <a:p>
            <a:fld id="{A0E708CF-54B9-4205-9AEB-4BDF8E20C902}" type="slidenum">
              <a:rPr lang="en-US" smtClean="0"/>
              <a:t>3</a:t>
            </a:fld>
            <a:endParaRPr lang="en-US" dirty="0"/>
          </a:p>
        </p:txBody>
      </p:sp>
    </p:spTree>
    <p:extLst>
      <p:ext uri="{BB962C8B-B14F-4D97-AF65-F5344CB8AC3E}">
        <p14:creationId xmlns:p14="http://schemas.microsoft.com/office/powerpoint/2010/main" val="4037560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69980" y="1520363"/>
            <a:ext cx="329478" cy="10391"/>
          </a:xfrm>
          <a:custGeom>
            <a:avLst/>
            <a:gdLst/>
            <a:ahLst/>
            <a:cxnLst/>
            <a:rect l="l" t="t" r="r" b="b"/>
            <a:pathLst>
              <a:path w="483234" h="15239">
                <a:moveTo>
                  <a:pt x="483107" y="0"/>
                </a:moveTo>
                <a:lnTo>
                  <a:pt x="0" y="0"/>
                </a:lnTo>
                <a:lnTo>
                  <a:pt x="0" y="15240"/>
                </a:lnTo>
                <a:lnTo>
                  <a:pt x="483107" y="15240"/>
                </a:lnTo>
                <a:lnTo>
                  <a:pt x="483107" y="0"/>
                </a:lnTo>
                <a:close/>
              </a:path>
            </a:pathLst>
          </a:custGeom>
          <a:solidFill>
            <a:srgbClr val="0000FF"/>
          </a:solidFill>
        </p:spPr>
        <p:txBody>
          <a:bodyPr wrap="square" lIns="0" tIns="0" rIns="0" bIns="0" rtlCol="0"/>
          <a:lstStyle/>
          <a:p>
            <a:endParaRPr dirty="0"/>
          </a:p>
        </p:txBody>
      </p:sp>
      <p:sp>
        <p:nvSpPr>
          <p:cNvPr id="3" name="object 3"/>
          <p:cNvSpPr/>
          <p:nvPr/>
        </p:nvSpPr>
        <p:spPr>
          <a:xfrm>
            <a:off x="4069980" y="2045104"/>
            <a:ext cx="2631497" cy="6494"/>
          </a:xfrm>
          <a:custGeom>
            <a:avLst/>
            <a:gdLst/>
            <a:ahLst/>
            <a:cxnLst/>
            <a:rect l="l" t="t" r="r" b="b"/>
            <a:pathLst>
              <a:path w="3859529" h="9525">
                <a:moveTo>
                  <a:pt x="3859403" y="0"/>
                </a:moveTo>
                <a:lnTo>
                  <a:pt x="0" y="0"/>
                </a:lnTo>
                <a:lnTo>
                  <a:pt x="0" y="9144"/>
                </a:lnTo>
                <a:lnTo>
                  <a:pt x="3859403" y="9144"/>
                </a:lnTo>
                <a:lnTo>
                  <a:pt x="3859403" y="0"/>
                </a:lnTo>
                <a:close/>
              </a:path>
            </a:pathLst>
          </a:custGeom>
          <a:solidFill>
            <a:srgbClr val="0000FF"/>
          </a:solidFill>
        </p:spPr>
        <p:txBody>
          <a:bodyPr wrap="square" lIns="0" tIns="0" rIns="0" bIns="0" rtlCol="0"/>
          <a:lstStyle/>
          <a:p>
            <a:endParaRPr dirty="0"/>
          </a:p>
        </p:txBody>
      </p:sp>
      <p:sp>
        <p:nvSpPr>
          <p:cNvPr id="4" name="object 4"/>
          <p:cNvSpPr/>
          <p:nvPr/>
        </p:nvSpPr>
        <p:spPr>
          <a:xfrm>
            <a:off x="4618586" y="2435023"/>
            <a:ext cx="2348778" cy="6494"/>
          </a:xfrm>
          <a:custGeom>
            <a:avLst/>
            <a:gdLst/>
            <a:ahLst/>
            <a:cxnLst/>
            <a:rect l="l" t="t" r="r" b="b"/>
            <a:pathLst>
              <a:path w="3444875" h="9525">
                <a:moveTo>
                  <a:pt x="3444875" y="0"/>
                </a:moveTo>
                <a:lnTo>
                  <a:pt x="0" y="0"/>
                </a:lnTo>
                <a:lnTo>
                  <a:pt x="0" y="9144"/>
                </a:lnTo>
                <a:lnTo>
                  <a:pt x="3444875" y="9144"/>
                </a:lnTo>
                <a:lnTo>
                  <a:pt x="3444875" y="0"/>
                </a:lnTo>
                <a:close/>
              </a:path>
            </a:pathLst>
          </a:custGeom>
          <a:solidFill>
            <a:srgbClr val="0000FF"/>
          </a:solidFill>
        </p:spPr>
        <p:txBody>
          <a:bodyPr wrap="square" lIns="0" tIns="0" rIns="0" bIns="0" rtlCol="0"/>
          <a:lstStyle/>
          <a:p>
            <a:endParaRPr dirty="0"/>
          </a:p>
        </p:txBody>
      </p:sp>
      <p:sp>
        <p:nvSpPr>
          <p:cNvPr id="5" name="object 5"/>
          <p:cNvSpPr/>
          <p:nvPr/>
        </p:nvSpPr>
        <p:spPr>
          <a:xfrm>
            <a:off x="4069980" y="2959764"/>
            <a:ext cx="426027" cy="6494"/>
          </a:xfrm>
          <a:custGeom>
            <a:avLst/>
            <a:gdLst/>
            <a:ahLst/>
            <a:cxnLst/>
            <a:rect l="l" t="t" r="r" b="b"/>
            <a:pathLst>
              <a:path w="624840" h="9525">
                <a:moveTo>
                  <a:pt x="624840" y="0"/>
                </a:moveTo>
                <a:lnTo>
                  <a:pt x="0" y="0"/>
                </a:lnTo>
                <a:lnTo>
                  <a:pt x="0" y="9144"/>
                </a:lnTo>
                <a:lnTo>
                  <a:pt x="624840" y="9144"/>
                </a:lnTo>
                <a:lnTo>
                  <a:pt x="624840" y="0"/>
                </a:lnTo>
                <a:close/>
              </a:path>
            </a:pathLst>
          </a:custGeom>
          <a:solidFill>
            <a:srgbClr val="0000FF"/>
          </a:solidFill>
        </p:spPr>
        <p:txBody>
          <a:bodyPr wrap="square" lIns="0" tIns="0" rIns="0" bIns="0" rtlCol="0"/>
          <a:lstStyle/>
          <a:p>
            <a:endParaRPr dirty="0"/>
          </a:p>
        </p:txBody>
      </p:sp>
      <p:sp>
        <p:nvSpPr>
          <p:cNvPr id="6" name="object 6"/>
          <p:cNvSpPr/>
          <p:nvPr/>
        </p:nvSpPr>
        <p:spPr>
          <a:xfrm>
            <a:off x="4069980" y="3349423"/>
            <a:ext cx="3794414" cy="6494"/>
          </a:xfrm>
          <a:custGeom>
            <a:avLst/>
            <a:gdLst/>
            <a:ahLst/>
            <a:cxnLst/>
            <a:rect l="l" t="t" r="r" b="b"/>
            <a:pathLst>
              <a:path w="5565140" h="9525">
                <a:moveTo>
                  <a:pt x="5565013" y="0"/>
                </a:moveTo>
                <a:lnTo>
                  <a:pt x="0" y="0"/>
                </a:lnTo>
                <a:lnTo>
                  <a:pt x="0" y="9144"/>
                </a:lnTo>
                <a:lnTo>
                  <a:pt x="5565013" y="9144"/>
                </a:lnTo>
                <a:lnTo>
                  <a:pt x="5565013" y="0"/>
                </a:lnTo>
                <a:close/>
              </a:path>
            </a:pathLst>
          </a:custGeom>
          <a:solidFill>
            <a:srgbClr val="0000FF"/>
          </a:solidFill>
        </p:spPr>
        <p:txBody>
          <a:bodyPr wrap="square" lIns="0" tIns="0" rIns="0" bIns="0" rtlCol="0"/>
          <a:lstStyle/>
          <a:p>
            <a:endParaRPr dirty="0"/>
          </a:p>
        </p:txBody>
      </p:sp>
      <p:sp>
        <p:nvSpPr>
          <p:cNvPr id="7" name="object 7"/>
          <p:cNvSpPr/>
          <p:nvPr/>
        </p:nvSpPr>
        <p:spPr>
          <a:xfrm>
            <a:off x="4069980" y="3740295"/>
            <a:ext cx="3192607" cy="6494"/>
          </a:xfrm>
          <a:custGeom>
            <a:avLst/>
            <a:gdLst/>
            <a:ahLst/>
            <a:cxnLst/>
            <a:rect l="l" t="t" r="r" b="b"/>
            <a:pathLst>
              <a:path w="4682490" h="9525">
                <a:moveTo>
                  <a:pt x="4682363" y="0"/>
                </a:moveTo>
                <a:lnTo>
                  <a:pt x="0" y="0"/>
                </a:lnTo>
                <a:lnTo>
                  <a:pt x="0" y="9144"/>
                </a:lnTo>
                <a:lnTo>
                  <a:pt x="4682363" y="9144"/>
                </a:lnTo>
                <a:lnTo>
                  <a:pt x="4682363" y="0"/>
                </a:lnTo>
                <a:close/>
              </a:path>
            </a:pathLst>
          </a:custGeom>
          <a:solidFill>
            <a:srgbClr val="0000FF"/>
          </a:solidFill>
        </p:spPr>
        <p:txBody>
          <a:bodyPr wrap="square" lIns="0" tIns="0" rIns="0" bIns="0" rtlCol="0"/>
          <a:lstStyle/>
          <a:p>
            <a:endParaRPr dirty="0"/>
          </a:p>
        </p:txBody>
      </p:sp>
      <p:sp>
        <p:nvSpPr>
          <p:cNvPr id="8" name="object 8"/>
          <p:cNvSpPr/>
          <p:nvPr/>
        </p:nvSpPr>
        <p:spPr>
          <a:xfrm>
            <a:off x="4069980" y="4263996"/>
            <a:ext cx="1874693" cy="6494"/>
          </a:xfrm>
          <a:custGeom>
            <a:avLst/>
            <a:gdLst/>
            <a:ahLst/>
            <a:cxnLst/>
            <a:rect l="l" t="t" r="r" b="b"/>
            <a:pathLst>
              <a:path w="2749550" h="9525">
                <a:moveTo>
                  <a:pt x="2749550" y="0"/>
                </a:moveTo>
                <a:lnTo>
                  <a:pt x="0" y="0"/>
                </a:lnTo>
                <a:lnTo>
                  <a:pt x="0" y="9144"/>
                </a:lnTo>
                <a:lnTo>
                  <a:pt x="2749550" y="9144"/>
                </a:lnTo>
                <a:lnTo>
                  <a:pt x="2749550" y="0"/>
                </a:lnTo>
                <a:close/>
              </a:path>
            </a:pathLst>
          </a:custGeom>
          <a:solidFill>
            <a:srgbClr val="0000FF"/>
          </a:solidFill>
        </p:spPr>
        <p:txBody>
          <a:bodyPr wrap="square" lIns="0" tIns="0" rIns="0" bIns="0" rtlCol="0"/>
          <a:lstStyle/>
          <a:p>
            <a:endParaRPr dirty="0"/>
          </a:p>
        </p:txBody>
      </p:sp>
      <p:sp>
        <p:nvSpPr>
          <p:cNvPr id="9" name="object 9"/>
          <p:cNvSpPr/>
          <p:nvPr/>
        </p:nvSpPr>
        <p:spPr>
          <a:xfrm>
            <a:off x="4069980" y="4788737"/>
            <a:ext cx="1718830" cy="6494"/>
          </a:xfrm>
          <a:custGeom>
            <a:avLst/>
            <a:gdLst/>
            <a:ahLst/>
            <a:cxnLst/>
            <a:rect l="l" t="t" r="r" b="b"/>
            <a:pathLst>
              <a:path w="2520950" h="9525">
                <a:moveTo>
                  <a:pt x="2520950" y="0"/>
                </a:moveTo>
                <a:lnTo>
                  <a:pt x="0" y="0"/>
                </a:lnTo>
                <a:lnTo>
                  <a:pt x="0" y="9144"/>
                </a:lnTo>
                <a:lnTo>
                  <a:pt x="2520950" y="9144"/>
                </a:lnTo>
                <a:lnTo>
                  <a:pt x="2520950" y="0"/>
                </a:lnTo>
                <a:close/>
              </a:path>
            </a:pathLst>
          </a:custGeom>
          <a:solidFill>
            <a:srgbClr val="0000FF"/>
          </a:solidFill>
        </p:spPr>
        <p:txBody>
          <a:bodyPr wrap="square" lIns="0" tIns="0" rIns="0" bIns="0" rtlCol="0"/>
          <a:lstStyle/>
          <a:p>
            <a:endParaRPr dirty="0"/>
          </a:p>
        </p:txBody>
      </p:sp>
      <p:sp>
        <p:nvSpPr>
          <p:cNvPr id="10" name="object 10"/>
          <p:cNvSpPr/>
          <p:nvPr/>
        </p:nvSpPr>
        <p:spPr>
          <a:xfrm>
            <a:off x="4069980" y="5313738"/>
            <a:ext cx="2345747" cy="6494"/>
          </a:xfrm>
          <a:custGeom>
            <a:avLst/>
            <a:gdLst/>
            <a:ahLst/>
            <a:cxnLst/>
            <a:rect l="l" t="t" r="r" b="b"/>
            <a:pathLst>
              <a:path w="3440429" h="9525">
                <a:moveTo>
                  <a:pt x="3440303" y="0"/>
                </a:moveTo>
                <a:lnTo>
                  <a:pt x="0" y="0"/>
                </a:lnTo>
                <a:lnTo>
                  <a:pt x="0" y="9143"/>
                </a:lnTo>
                <a:lnTo>
                  <a:pt x="3440303" y="9143"/>
                </a:lnTo>
                <a:lnTo>
                  <a:pt x="3440303" y="0"/>
                </a:lnTo>
                <a:close/>
              </a:path>
            </a:pathLst>
          </a:custGeom>
          <a:solidFill>
            <a:srgbClr val="0000FF"/>
          </a:solidFill>
        </p:spPr>
        <p:txBody>
          <a:bodyPr wrap="square" lIns="0" tIns="0" rIns="0" bIns="0" rtlCol="0"/>
          <a:lstStyle/>
          <a:p>
            <a:endParaRPr dirty="0"/>
          </a:p>
        </p:txBody>
      </p:sp>
      <p:sp>
        <p:nvSpPr>
          <p:cNvPr id="11" name="object 11"/>
          <p:cNvSpPr txBox="1"/>
          <p:nvPr/>
        </p:nvSpPr>
        <p:spPr>
          <a:xfrm>
            <a:off x="3957412" y="297873"/>
            <a:ext cx="4271963" cy="5692351"/>
          </a:xfrm>
          <a:prstGeom prst="rect">
            <a:avLst/>
          </a:prstGeom>
        </p:spPr>
        <p:txBody>
          <a:bodyPr vert="horz" wrap="square" lIns="0" tIns="8659" rIns="0" bIns="0" rtlCol="0">
            <a:spAutoFit/>
          </a:bodyPr>
          <a:lstStyle/>
          <a:p>
            <a:pPr marL="112565">
              <a:lnSpc>
                <a:spcPct val="100000"/>
              </a:lnSpc>
              <a:spcBef>
                <a:spcPts val="68"/>
              </a:spcBef>
            </a:pPr>
            <a:r>
              <a:rPr sz="750" b="1" spc="-34" dirty="0">
                <a:latin typeface="Calibri"/>
                <a:cs typeface="Calibri"/>
              </a:rPr>
              <a:t>2</a:t>
            </a:r>
            <a:endParaRPr sz="750" dirty="0">
              <a:latin typeface="Calibri"/>
              <a:cs typeface="Calibri"/>
            </a:endParaRPr>
          </a:p>
          <a:p>
            <a:pPr>
              <a:lnSpc>
                <a:spcPct val="100000"/>
              </a:lnSpc>
              <a:spcBef>
                <a:spcPts val="641"/>
              </a:spcBef>
            </a:pPr>
            <a:endParaRPr sz="750" dirty="0">
              <a:latin typeface="Calibri"/>
              <a:cs typeface="Calibri"/>
            </a:endParaRPr>
          </a:p>
          <a:p>
            <a:pPr marL="112565">
              <a:lnSpc>
                <a:spcPct val="100000"/>
              </a:lnSpc>
            </a:pPr>
            <a:r>
              <a:rPr sz="750" b="1" u="sng" spc="-14" dirty="0">
                <a:uFill>
                  <a:solidFill>
                    <a:srgbClr val="000000"/>
                  </a:solidFill>
                </a:uFill>
                <a:latin typeface="Calibri"/>
                <a:cs typeface="Calibri"/>
              </a:rPr>
              <a:t>client-</a:t>
            </a:r>
            <a:r>
              <a:rPr sz="750" b="1" u="sng" dirty="0">
                <a:uFill>
                  <a:solidFill>
                    <a:srgbClr val="000000"/>
                  </a:solidFill>
                </a:uFill>
                <a:latin typeface="Calibri"/>
                <a:cs typeface="Calibri"/>
              </a:rPr>
              <a:t>side</a:t>
            </a:r>
            <a:r>
              <a:rPr sz="750" b="1" u="sng" spc="10" dirty="0">
                <a:uFill>
                  <a:solidFill>
                    <a:srgbClr val="000000"/>
                  </a:solidFill>
                </a:uFill>
                <a:latin typeface="Calibri"/>
                <a:cs typeface="Calibri"/>
              </a:rPr>
              <a:t> </a:t>
            </a:r>
            <a:r>
              <a:rPr sz="750" b="1" u="sng" spc="-7" dirty="0">
                <a:uFill>
                  <a:solidFill>
                    <a:srgbClr val="000000"/>
                  </a:solidFill>
                </a:uFill>
                <a:latin typeface="Calibri"/>
                <a:cs typeface="Calibri"/>
              </a:rPr>
              <a:t>programming</a:t>
            </a:r>
            <a:r>
              <a:rPr sz="750" b="1" u="sng" spc="7" dirty="0">
                <a:uFill>
                  <a:solidFill>
                    <a:srgbClr val="000000"/>
                  </a:solidFill>
                </a:uFill>
                <a:latin typeface="Calibri"/>
                <a:cs typeface="Calibri"/>
              </a:rPr>
              <a:t> </a:t>
            </a:r>
            <a:r>
              <a:rPr sz="750" b="1" u="sng" spc="-7" dirty="0">
                <a:uFill>
                  <a:solidFill>
                    <a:srgbClr val="000000"/>
                  </a:solidFill>
                </a:uFill>
                <a:latin typeface="Calibri"/>
                <a:cs typeface="Calibri"/>
              </a:rPr>
              <a:t>language</a:t>
            </a:r>
            <a:endParaRPr sz="750" dirty="0">
              <a:latin typeface="Calibri"/>
              <a:cs typeface="Calibri"/>
            </a:endParaRPr>
          </a:p>
          <a:p>
            <a:pPr>
              <a:lnSpc>
                <a:spcPct val="100000"/>
              </a:lnSpc>
              <a:spcBef>
                <a:spcPts val="82"/>
              </a:spcBef>
            </a:pPr>
            <a:endParaRPr sz="750" dirty="0">
              <a:latin typeface="Calibri"/>
              <a:cs typeface="Calibri"/>
            </a:endParaRPr>
          </a:p>
          <a:p>
            <a:pPr marL="112565" marR="107370">
              <a:lnSpc>
                <a:spcPct val="95700"/>
              </a:lnSpc>
              <a:spcBef>
                <a:spcPts val="3"/>
              </a:spcBef>
            </a:pPr>
            <a:r>
              <a:rPr sz="920" spc="-7" dirty="0">
                <a:latin typeface="Times New Roman"/>
                <a:cs typeface="Times New Roman"/>
              </a:rPr>
              <a:t>Client-</a:t>
            </a:r>
            <a:r>
              <a:rPr sz="920" dirty="0">
                <a:latin typeface="Times New Roman"/>
                <a:cs typeface="Times New Roman"/>
              </a:rPr>
              <a:t>side</a:t>
            </a:r>
            <a:r>
              <a:rPr sz="920" spc="-37" dirty="0">
                <a:latin typeface="Times New Roman"/>
                <a:cs typeface="Times New Roman"/>
              </a:rPr>
              <a:t> </a:t>
            </a:r>
            <a:r>
              <a:rPr sz="920" dirty="0">
                <a:latin typeface="Times New Roman"/>
                <a:cs typeface="Times New Roman"/>
              </a:rPr>
              <a:t>programming</a:t>
            </a:r>
            <a:r>
              <a:rPr sz="920" spc="-10" dirty="0">
                <a:latin typeface="Times New Roman"/>
                <a:cs typeface="Times New Roman"/>
              </a:rPr>
              <a:t> </a:t>
            </a:r>
            <a:r>
              <a:rPr sz="920" dirty="0">
                <a:latin typeface="Times New Roman"/>
                <a:cs typeface="Times New Roman"/>
              </a:rPr>
              <a:t>languages</a:t>
            </a:r>
            <a:r>
              <a:rPr sz="920" spc="-17" dirty="0">
                <a:latin typeface="Times New Roman"/>
                <a:cs typeface="Times New Roman"/>
              </a:rPr>
              <a:t> </a:t>
            </a:r>
            <a:r>
              <a:rPr sz="920" dirty="0">
                <a:latin typeface="Times New Roman"/>
                <a:cs typeface="Times New Roman"/>
              </a:rPr>
              <a:t>are</a:t>
            </a:r>
            <a:r>
              <a:rPr sz="920" spc="-27" dirty="0">
                <a:latin typeface="Times New Roman"/>
                <a:cs typeface="Times New Roman"/>
              </a:rPr>
              <a:t> </a:t>
            </a:r>
            <a:r>
              <a:rPr sz="920" dirty="0">
                <a:latin typeface="Times New Roman"/>
                <a:cs typeface="Times New Roman"/>
              </a:rPr>
              <a:t>programming</a:t>
            </a:r>
            <a:r>
              <a:rPr sz="920" spc="-14" dirty="0">
                <a:latin typeface="Times New Roman"/>
                <a:cs typeface="Times New Roman"/>
              </a:rPr>
              <a:t> </a:t>
            </a:r>
            <a:r>
              <a:rPr sz="920" dirty="0">
                <a:latin typeface="Times New Roman"/>
                <a:cs typeface="Times New Roman"/>
              </a:rPr>
              <a:t>languages</a:t>
            </a:r>
            <a:r>
              <a:rPr sz="920" spc="-17" dirty="0">
                <a:latin typeface="Times New Roman"/>
                <a:cs typeface="Times New Roman"/>
              </a:rPr>
              <a:t> </a:t>
            </a:r>
            <a:r>
              <a:rPr sz="920" dirty="0">
                <a:latin typeface="Times New Roman"/>
                <a:cs typeface="Times New Roman"/>
              </a:rPr>
              <a:t>that</a:t>
            </a:r>
            <a:r>
              <a:rPr sz="920" spc="-20" dirty="0">
                <a:latin typeface="Times New Roman"/>
                <a:cs typeface="Times New Roman"/>
              </a:rPr>
              <a:t> </a:t>
            </a:r>
            <a:r>
              <a:rPr sz="920" dirty="0">
                <a:latin typeface="Times New Roman"/>
                <a:cs typeface="Times New Roman"/>
              </a:rPr>
              <a:t>run</a:t>
            </a:r>
            <a:r>
              <a:rPr sz="920" spc="-14" dirty="0">
                <a:latin typeface="Times New Roman"/>
                <a:cs typeface="Times New Roman"/>
              </a:rPr>
              <a:t> </a:t>
            </a:r>
            <a:r>
              <a:rPr sz="920" dirty="0">
                <a:latin typeface="Times New Roman"/>
                <a:cs typeface="Times New Roman"/>
              </a:rPr>
              <a:t>on</a:t>
            </a:r>
            <a:r>
              <a:rPr sz="920" spc="-10"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spc="-7" dirty="0">
                <a:latin typeface="Times New Roman"/>
                <a:cs typeface="Times New Roman"/>
              </a:rPr>
              <a:t>client- </a:t>
            </a:r>
            <a:r>
              <a:rPr sz="920" dirty="0">
                <a:latin typeface="Times New Roman"/>
                <a:cs typeface="Times New Roman"/>
              </a:rPr>
              <a:t>side</a:t>
            </a:r>
            <a:r>
              <a:rPr sz="920" spc="-24" dirty="0">
                <a:latin typeface="Times New Roman"/>
                <a:cs typeface="Times New Roman"/>
              </a:rPr>
              <a:t> </a:t>
            </a:r>
            <a:r>
              <a:rPr sz="920" dirty="0">
                <a:latin typeface="Times New Roman"/>
                <a:cs typeface="Times New Roman"/>
              </a:rPr>
              <a:t>of</a:t>
            </a:r>
            <a:r>
              <a:rPr sz="920" spc="-10" dirty="0">
                <a:latin typeface="Times New Roman"/>
                <a:cs typeface="Times New Roman"/>
              </a:rPr>
              <a:t> </a:t>
            </a:r>
            <a:r>
              <a:rPr sz="920" dirty="0">
                <a:latin typeface="Times New Roman"/>
                <a:cs typeface="Times New Roman"/>
              </a:rPr>
              <a:t>a</a:t>
            </a:r>
            <a:r>
              <a:rPr sz="920" spc="-14" dirty="0">
                <a:latin typeface="Times New Roman"/>
                <a:cs typeface="Times New Roman"/>
              </a:rPr>
              <a:t> </a:t>
            </a:r>
            <a:r>
              <a:rPr sz="920" dirty="0">
                <a:latin typeface="Times New Roman"/>
                <a:cs typeface="Times New Roman"/>
              </a:rPr>
              <a:t>web</a:t>
            </a:r>
            <a:r>
              <a:rPr sz="920" spc="-10" dirty="0">
                <a:latin typeface="Times New Roman"/>
                <a:cs typeface="Times New Roman"/>
              </a:rPr>
              <a:t> </a:t>
            </a:r>
            <a:r>
              <a:rPr sz="920" spc="-7" dirty="0">
                <a:latin typeface="Times New Roman"/>
                <a:cs typeface="Times New Roman"/>
              </a:rPr>
              <a:t>application.</a:t>
            </a:r>
            <a:r>
              <a:rPr sz="920" spc="-24" dirty="0">
                <a:latin typeface="Times New Roman"/>
                <a:cs typeface="Times New Roman"/>
              </a:rPr>
              <a:t> </a:t>
            </a:r>
            <a:r>
              <a:rPr sz="920" dirty="0">
                <a:latin typeface="Times New Roman"/>
                <a:cs typeface="Times New Roman"/>
              </a:rPr>
              <a:t>They</a:t>
            </a:r>
            <a:r>
              <a:rPr sz="920" spc="-7" dirty="0">
                <a:latin typeface="Times New Roman"/>
                <a:cs typeface="Times New Roman"/>
              </a:rPr>
              <a:t> </a:t>
            </a:r>
            <a:r>
              <a:rPr sz="920" dirty="0">
                <a:latin typeface="Times New Roman"/>
                <a:cs typeface="Times New Roman"/>
              </a:rPr>
              <a:t>are</a:t>
            </a:r>
            <a:r>
              <a:rPr sz="920" spc="-14" dirty="0">
                <a:latin typeface="Times New Roman"/>
                <a:cs typeface="Times New Roman"/>
              </a:rPr>
              <a:t> </a:t>
            </a:r>
            <a:r>
              <a:rPr sz="920" dirty="0">
                <a:latin typeface="Times New Roman"/>
                <a:cs typeface="Times New Roman"/>
              </a:rPr>
              <a:t>used</a:t>
            </a:r>
            <a:r>
              <a:rPr sz="920" spc="-7" dirty="0">
                <a:latin typeface="Times New Roman"/>
                <a:cs typeface="Times New Roman"/>
              </a:rPr>
              <a:t> </a:t>
            </a:r>
            <a:r>
              <a:rPr sz="920" dirty="0">
                <a:latin typeface="Times New Roman"/>
                <a:cs typeface="Times New Roman"/>
              </a:rPr>
              <a:t>to</a:t>
            </a:r>
            <a:r>
              <a:rPr sz="920" spc="-7" dirty="0">
                <a:latin typeface="Times New Roman"/>
                <a:cs typeface="Times New Roman"/>
              </a:rPr>
              <a:t> </a:t>
            </a:r>
            <a:r>
              <a:rPr sz="920" dirty="0">
                <a:latin typeface="Times New Roman"/>
                <a:cs typeface="Times New Roman"/>
              </a:rPr>
              <a:t>create</a:t>
            </a:r>
            <a:r>
              <a:rPr sz="920" spc="-14" dirty="0">
                <a:latin typeface="Times New Roman"/>
                <a:cs typeface="Times New Roman"/>
              </a:rPr>
              <a:t> </a:t>
            </a:r>
            <a:r>
              <a:rPr sz="920" dirty="0">
                <a:latin typeface="Times New Roman"/>
                <a:cs typeface="Times New Roman"/>
              </a:rPr>
              <a:t>interactive</a:t>
            </a:r>
            <a:r>
              <a:rPr sz="920" spc="-14" dirty="0">
                <a:latin typeface="Times New Roman"/>
                <a:cs typeface="Times New Roman"/>
              </a:rPr>
              <a:t> </a:t>
            </a:r>
            <a:r>
              <a:rPr sz="920" dirty="0">
                <a:latin typeface="Times New Roman"/>
                <a:cs typeface="Times New Roman"/>
              </a:rPr>
              <a:t>user</a:t>
            </a:r>
            <a:r>
              <a:rPr sz="920" spc="-10" dirty="0">
                <a:latin typeface="Times New Roman"/>
                <a:cs typeface="Times New Roman"/>
              </a:rPr>
              <a:t> </a:t>
            </a:r>
            <a:r>
              <a:rPr sz="920" dirty="0">
                <a:latin typeface="Times New Roman"/>
                <a:cs typeface="Times New Roman"/>
              </a:rPr>
              <a:t>interfaces</a:t>
            </a:r>
            <a:r>
              <a:rPr sz="920" spc="-14" dirty="0">
                <a:latin typeface="Times New Roman"/>
                <a:cs typeface="Times New Roman"/>
              </a:rPr>
              <a:t> </a:t>
            </a:r>
            <a:r>
              <a:rPr sz="920" spc="-17" dirty="0">
                <a:latin typeface="Times New Roman"/>
                <a:cs typeface="Times New Roman"/>
              </a:rPr>
              <a:t>and </a:t>
            </a:r>
            <a:r>
              <a:rPr sz="920" dirty="0">
                <a:latin typeface="Times New Roman"/>
                <a:cs typeface="Times New Roman"/>
              </a:rPr>
              <a:t>dynamic</a:t>
            </a:r>
            <a:r>
              <a:rPr sz="920" spc="-27" dirty="0">
                <a:latin typeface="Times New Roman"/>
                <a:cs typeface="Times New Roman"/>
              </a:rPr>
              <a:t> </a:t>
            </a:r>
            <a:r>
              <a:rPr sz="920" dirty="0">
                <a:latin typeface="Times New Roman"/>
                <a:cs typeface="Times New Roman"/>
              </a:rPr>
              <a:t>web</a:t>
            </a:r>
            <a:r>
              <a:rPr sz="920" spc="-24" dirty="0">
                <a:latin typeface="Times New Roman"/>
                <a:cs typeface="Times New Roman"/>
              </a:rPr>
              <a:t> </a:t>
            </a:r>
            <a:r>
              <a:rPr sz="920" dirty="0">
                <a:latin typeface="Times New Roman"/>
                <a:cs typeface="Times New Roman"/>
              </a:rPr>
              <a:t>pages.</a:t>
            </a:r>
            <a:r>
              <a:rPr sz="920" spc="-14"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Some</a:t>
            </a:r>
            <a:r>
              <a:rPr sz="920" u="sng" spc="-2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of</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the</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most</a:t>
            </a:r>
            <a:r>
              <a:rPr sz="920" u="sng" spc="-2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popular</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client-side</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programming</a:t>
            </a:r>
            <a:r>
              <a:rPr sz="920" u="sng" spc="-10" dirty="0">
                <a:solidFill>
                  <a:srgbClr val="0000FF"/>
                </a:solidFill>
                <a:uFill>
                  <a:solidFill>
                    <a:srgbClr val="0000FF"/>
                  </a:solidFill>
                </a:uFill>
                <a:latin typeface="Times New Roman"/>
                <a:cs typeface="Times New Roman"/>
                <a:hlinkClick r:id="rId2"/>
              </a:rPr>
              <a:t> </a:t>
            </a:r>
            <a:r>
              <a:rPr sz="920" u="sng" spc="-7" dirty="0">
                <a:solidFill>
                  <a:srgbClr val="0000FF"/>
                </a:solidFill>
                <a:uFill>
                  <a:solidFill>
                    <a:srgbClr val="0000FF"/>
                  </a:solidFill>
                </a:uFill>
                <a:latin typeface="Times New Roman"/>
                <a:cs typeface="Times New Roman"/>
                <a:hlinkClick r:id="rId2"/>
              </a:rPr>
              <a:t>languages</a:t>
            </a:r>
            <a:r>
              <a:rPr sz="920" u="none" spc="-7" dirty="0">
                <a:solidFill>
                  <a:srgbClr val="0000FF"/>
                </a:solidFill>
                <a:latin typeface="Times New Roman"/>
                <a:cs typeface="Times New Roman"/>
              </a:rPr>
              <a:t> </a:t>
            </a:r>
            <a:r>
              <a:rPr sz="920" u="heavy" dirty="0">
                <a:solidFill>
                  <a:srgbClr val="0000FF"/>
                </a:solidFill>
                <a:uFill>
                  <a:solidFill>
                    <a:srgbClr val="0000FF"/>
                  </a:solidFill>
                </a:uFill>
                <a:latin typeface="Times New Roman"/>
                <a:cs typeface="Times New Roman"/>
                <a:hlinkClick r:id="rId2"/>
              </a:rPr>
              <a:t>include</a:t>
            </a:r>
            <a:r>
              <a:rPr sz="920" u="heavy" spc="-14" dirty="0">
                <a:solidFill>
                  <a:srgbClr val="0000FF"/>
                </a:solidFill>
                <a:uFill>
                  <a:solidFill>
                    <a:srgbClr val="0000FF"/>
                  </a:solidFill>
                </a:uFill>
                <a:latin typeface="Times New Roman"/>
                <a:cs typeface="Times New Roman"/>
                <a:hlinkClick r:id="rId2"/>
              </a:rPr>
              <a:t> </a:t>
            </a:r>
            <a:r>
              <a:rPr sz="920" b="1" u="heavy" dirty="0">
                <a:solidFill>
                  <a:srgbClr val="0000FF"/>
                </a:solidFill>
                <a:uFill>
                  <a:solidFill>
                    <a:srgbClr val="0000FF"/>
                  </a:solidFill>
                </a:uFill>
                <a:latin typeface="Times New Roman"/>
                <a:cs typeface="Times New Roman"/>
                <a:hlinkClick r:id="rId2"/>
              </a:rPr>
              <a:t>JavaScript</a:t>
            </a:r>
            <a:r>
              <a:rPr sz="920" u="heavy" dirty="0">
                <a:solidFill>
                  <a:srgbClr val="0000FF"/>
                </a:solidFill>
                <a:uFill>
                  <a:solidFill>
                    <a:srgbClr val="0000FF"/>
                  </a:solidFill>
                </a:uFill>
                <a:latin typeface="Times New Roman"/>
                <a:cs typeface="Times New Roman"/>
                <a:hlinkClick r:id="rId2"/>
              </a:rPr>
              <a:t>,</a:t>
            </a:r>
            <a:r>
              <a:rPr sz="920" u="heavy" spc="-17" dirty="0">
                <a:solidFill>
                  <a:srgbClr val="0000FF"/>
                </a:solidFill>
                <a:uFill>
                  <a:solidFill>
                    <a:srgbClr val="0000FF"/>
                  </a:solidFill>
                </a:uFill>
                <a:latin typeface="Times New Roman"/>
                <a:cs typeface="Times New Roman"/>
                <a:hlinkClick r:id="rId2"/>
              </a:rPr>
              <a:t> </a:t>
            </a:r>
            <a:r>
              <a:rPr sz="920" b="1" u="heavy" dirty="0">
                <a:solidFill>
                  <a:srgbClr val="0000FF"/>
                </a:solidFill>
                <a:uFill>
                  <a:solidFill>
                    <a:srgbClr val="0000FF"/>
                  </a:solidFill>
                </a:uFill>
                <a:latin typeface="Times New Roman"/>
                <a:cs typeface="Times New Roman"/>
                <a:hlinkClick r:id="rId2"/>
              </a:rPr>
              <a:t>HTML</a:t>
            </a:r>
            <a:r>
              <a:rPr sz="920" u="heavy" dirty="0">
                <a:solidFill>
                  <a:srgbClr val="0000FF"/>
                </a:solidFill>
                <a:uFill>
                  <a:solidFill>
                    <a:srgbClr val="0000FF"/>
                  </a:solidFill>
                </a:uFill>
                <a:latin typeface="Times New Roman"/>
                <a:cs typeface="Times New Roman"/>
                <a:hlinkClick r:id="rId2"/>
              </a:rPr>
              <a:t>,</a:t>
            </a:r>
            <a:r>
              <a:rPr sz="920" u="heavy" spc="-17" dirty="0">
                <a:solidFill>
                  <a:srgbClr val="0000FF"/>
                </a:solidFill>
                <a:uFill>
                  <a:solidFill>
                    <a:srgbClr val="0000FF"/>
                  </a:solidFill>
                </a:uFill>
                <a:latin typeface="Times New Roman"/>
                <a:cs typeface="Times New Roman"/>
                <a:hlinkClick r:id="rId2"/>
              </a:rPr>
              <a:t> </a:t>
            </a:r>
            <a:r>
              <a:rPr sz="920" b="1" u="heavy" dirty="0">
                <a:solidFill>
                  <a:srgbClr val="0000FF"/>
                </a:solidFill>
                <a:uFill>
                  <a:solidFill>
                    <a:srgbClr val="0000FF"/>
                  </a:solidFill>
                </a:uFill>
                <a:latin typeface="Times New Roman"/>
                <a:cs typeface="Times New Roman"/>
                <a:hlinkClick r:id="rId2"/>
              </a:rPr>
              <a:t>CSS</a:t>
            </a:r>
            <a:r>
              <a:rPr sz="920" u="heavy" dirty="0">
                <a:solidFill>
                  <a:srgbClr val="0000FF"/>
                </a:solidFill>
                <a:uFill>
                  <a:solidFill>
                    <a:srgbClr val="0000FF"/>
                  </a:solidFill>
                </a:uFill>
                <a:latin typeface="Times New Roman"/>
                <a:cs typeface="Times New Roman"/>
                <a:hlinkClick r:id="rId2"/>
              </a:rPr>
              <a:t>,</a:t>
            </a:r>
            <a:r>
              <a:rPr sz="920" u="heavy" spc="-17" dirty="0">
                <a:solidFill>
                  <a:srgbClr val="0000FF"/>
                </a:solidFill>
                <a:uFill>
                  <a:solidFill>
                    <a:srgbClr val="0000FF"/>
                  </a:solidFill>
                </a:uFill>
                <a:latin typeface="Times New Roman"/>
                <a:cs typeface="Times New Roman"/>
                <a:hlinkClick r:id="rId2"/>
              </a:rPr>
              <a:t> </a:t>
            </a:r>
            <a:r>
              <a:rPr sz="920" b="1" u="heavy" dirty="0">
                <a:solidFill>
                  <a:srgbClr val="0000FF"/>
                </a:solidFill>
                <a:uFill>
                  <a:solidFill>
                    <a:srgbClr val="0000FF"/>
                  </a:solidFill>
                </a:uFill>
                <a:latin typeface="Times New Roman"/>
                <a:cs typeface="Times New Roman"/>
                <a:hlinkClick r:id="rId2"/>
              </a:rPr>
              <a:t>jQuery</a:t>
            </a:r>
            <a:r>
              <a:rPr sz="920" u="heavy" dirty="0">
                <a:solidFill>
                  <a:srgbClr val="0000FF"/>
                </a:solidFill>
                <a:uFill>
                  <a:solidFill>
                    <a:srgbClr val="0000FF"/>
                  </a:solidFill>
                </a:uFill>
                <a:latin typeface="Times New Roman"/>
                <a:cs typeface="Times New Roman"/>
                <a:hlinkClick r:id="rId2"/>
              </a:rPr>
              <a:t>,</a:t>
            </a:r>
            <a:r>
              <a:rPr sz="920" u="heavy" spc="-27" dirty="0">
                <a:solidFill>
                  <a:srgbClr val="0000FF"/>
                </a:solidFill>
                <a:uFill>
                  <a:solidFill>
                    <a:srgbClr val="0000FF"/>
                  </a:solidFill>
                </a:uFill>
                <a:latin typeface="Times New Roman"/>
                <a:cs typeface="Times New Roman"/>
                <a:hlinkClick r:id="rId2"/>
              </a:rPr>
              <a:t> </a:t>
            </a:r>
            <a:r>
              <a:rPr sz="920" b="1" u="heavy" dirty="0">
                <a:solidFill>
                  <a:srgbClr val="0000FF"/>
                </a:solidFill>
                <a:uFill>
                  <a:solidFill>
                    <a:srgbClr val="0000FF"/>
                  </a:solidFill>
                </a:uFill>
                <a:latin typeface="Times New Roman"/>
                <a:cs typeface="Times New Roman"/>
                <a:hlinkClick r:id="rId2"/>
              </a:rPr>
              <a:t>React</a:t>
            </a:r>
            <a:r>
              <a:rPr sz="920" u="heavy" dirty="0">
                <a:solidFill>
                  <a:srgbClr val="0000FF"/>
                </a:solidFill>
                <a:uFill>
                  <a:solidFill>
                    <a:srgbClr val="0000FF"/>
                  </a:solidFill>
                </a:uFill>
                <a:latin typeface="Times New Roman"/>
                <a:cs typeface="Times New Roman"/>
                <a:hlinkClick r:id="rId2"/>
              </a:rPr>
              <a:t>,</a:t>
            </a:r>
            <a:r>
              <a:rPr sz="920" u="heavy" spc="-27" dirty="0">
                <a:solidFill>
                  <a:srgbClr val="0000FF"/>
                </a:solidFill>
                <a:uFill>
                  <a:solidFill>
                    <a:srgbClr val="0000FF"/>
                  </a:solidFill>
                </a:uFill>
                <a:latin typeface="Times New Roman"/>
                <a:cs typeface="Times New Roman"/>
                <a:hlinkClick r:id="rId2"/>
              </a:rPr>
              <a:t> </a:t>
            </a:r>
            <a:r>
              <a:rPr sz="920" b="1" u="heavy" dirty="0">
                <a:solidFill>
                  <a:srgbClr val="0000FF"/>
                </a:solidFill>
                <a:uFill>
                  <a:solidFill>
                    <a:srgbClr val="0000FF"/>
                  </a:solidFill>
                </a:uFill>
                <a:latin typeface="Times New Roman"/>
                <a:cs typeface="Times New Roman"/>
                <a:hlinkClick r:id="rId2"/>
              </a:rPr>
              <a:t>Angular</a:t>
            </a:r>
            <a:r>
              <a:rPr sz="920" u="heavy" dirty="0">
                <a:solidFill>
                  <a:srgbClr val="0000FF"/>
                </a:solidFill>
                <a:uFill>
                  <a:solidFill>
                    <a:srgbClr val="0000FF"/>
                  </a:solidFill>
                </a:uFill>
                <a:latin typeface="Times New Roman"/>
                <a:cs typeface="Times New Roman"/>
                <a:hlinkClick r:id="rId2"/>
              </a:rPr>
              <a:t>,</a:t>
            </a:r>
            <a:r>
              <a:rPr sz="920" u="heavy" spc="-17" dirty="0">
                <a:solidFill>
                  <a:srgbClr val="0000FF"/>
                </a:solidFill>
                <a:uFill>
                  <a:solidFill>
                    <a:srgbClr val="0000FF"/>
                  </a:solidFill>
                </a:uFill>
                <a:latin typeface="Times New Roman"/>
                <a:cs typeface="Times New Roman"/>
                <a:hlinkClick r:id="rId2"/>
              </a:rPr>
              <a:t> </a:t>
            </a:r>
            <a:r>
              <a:rPr sz="920" b="1" u="heavy" dirty="0">
                <a:solidFill>
                  <a:srgbClr val="0000FF"/>
                </a:solidFill>
                <a:uFill>
                  <a:solidFill>
                    <a:srgbClr val="0000FF"/>
                  </a:solidFill>
                </a:uFill>
                <a:latin typeface="Times New Roman"/>
                <a:cs typeface="Times New Roman"/>
                <a:hlinkClick r:id="rId2"/>
              </a:rPr>
              <a:t>Vue</a:t>
            </a:r>
            <a:r>
              <a:rPr sz="920" u="heavy" dirty="0">
                <a:solidFill>
                  <a:srgbClr val="0000FF"/>
                </a:solidFill>
                <a:uFill>
                  <a:solidFill>
                    <a:srgbClr val="0000FF"/>
                  </a:solidFill>
                </a:uFill>
                <a:latin typeface="Times New Roman"/>
                <a:cs typeface="Times New Roman"/>
                <a:hlinkClick r:id="rId2"/>
              </a:rPr>
              <a:t>,</a:t>
            </a:r>
            <a:r>
              <a:rPr sz="920" u="heavy" spc="-27" dirty="0">
                <a:solidFill>
                  <a:srgbClr val="0000FF"/>
                </a:solidFill>
                <a:uFill>
                  <a:solidFill>
                    <a:srgbClr val="0000FF"/>
                  </a:solidFill>
                </a:uFill>
                <a:latin typeface="Times New Roman"/>
                <a:cs typeface="Times New Roman"/>
                <a:hlinkClick r:id="rId2"/>
              </a:rPr>
              <a:t> </a:t>
            </a:r>
            <a:r>
              <a:rPr sz="920" b="1" u="heavy" dirty="0">
                <a:solidFill>
                  <a:srgbClr val="0000FF"/>
                </a:solidFill>
                <a:uFill>
                  <a:solidFill>
                    <a:srgbClr val="0000FF"/>
                  </a:solidFill>
                </a:uFill>
                <a:latin typeface="Times New Roman"/>
                <a:cs typeface="Times New Roman"/>
                <a:hlinkClick r:id="rId2"/>
              </a:rPr>
              <a:t>SASS</a:t>
            </a:r>
            <a:r>
              <a:rPr sz="920" u="heavy" dirty="0">
                <a:solidFill>
                  <a:srgbClr val="0000FF"/>
                </a:solidFill>
                <a:uFill>
                  <a:solidFill>
                    <a:srgbClr val="0000FF"/>
                  </a:solidFill>
                </a:uFill>
                <a:latin typeface="Times New Roman"/>
                <a:cs typeface="Times New Roman"/>
                <a:hlinkClick r:id="rId2"/>
              </a:rPr>
              <a:t>,</a:t>
            </a:r>
            <a:r>
              <a:rPr sz="920" u="heavy" spc="-17" dirty="0">
                <a:solidFill>
                  <a:srgbClr val="0000FF"/>
                </a:solidFill>
                <a:uFill>
                  <a:solidFill>
                    <a:srgbClr val="0000FF"/>
                  </a:solidFill>
                </a:uFill>
                <a:latin typeface="Times New Roman"/>
                <a:cs typeface="Times New Roman"/>
                <a:hlinkClick r:id="rId2"/>
              </a:rPr>
              <a:t> </a:t>
            </a:r>
            <a:r>
              <a:rPr sz="920" b="1" u="heavy" dirty="0">
                <a:solidFill>
                  <a:srgbClr val="0000FF"/>
                </a:solidFill>
                <a:uFill>
                  <a:solidFill>
                    <a:srgbClr val="0000FF"/>
                  </a:solidFill>
                </a:uFill>
                <a:latin typeface="Times New Roman"/>
                <a:cs typeface="Times New Roman"/>
                <a:hlinkClick r:id="rId2"/>
              </a:rPr>
              <a:t>Elm</a:t>
            </a:r>
            <a:r>
              <a:rPr sz="920" u="heavy" dirty="0">
                <a:solidFill>
                  <a:srgbClr val="0000FF"/>
                </a:solidFill>
                <a:uFill>
                  <a:solidFill>
                    <a:srgbClr val="0000FF"/>
                  </a:solidFill>
                </a:uFill>
                <a:latin typeface="Times New Roman"/>
                <a:cs typeface="Times New Roman"/>
                <a:hlinkClick r:id="rId2"/>
              </a:rPr>
              <a:t>,</a:t>
            </a:r>
            <a:r>
              <a:rPr sz="920" u="heavy" spc="-14" dirty="0">
                <a:solidFill>
                  <a:srgbClr val="0000FF"/>
                </a:solidFill>
                <a:uFill>
                  <a:solidFill>
                    <a:srgbClr val="0000FF"/>
                  </a:solidFill>
                </a:uFill>
                <a:latin typeface="Times New Roman"/>
                <a:cs typeface="Times New Roman"/>
                <a:hlinkClick r:id="rId2"/>
              </a:rPr>
              <a:t> </a:t>
            </a:r>
            <a:r>
              <a:rPr sz="920" u="heavy" spc="-17" dirty="0">
                <a:solidFill>
                  <a:srgbClr val="0000FF"/>
                </a:solidFill>
                <a:uFill>
                  <a:solidFill>
                    <a:srgbClr val="0000FF"/>
                  </a:solidFill>
                </a:uFill>
                <a:latin typeface="Times New Roman"/>
                <a:cs typeface="Times New Roman"/>
                <a:hlinkClick r:id="rId2"/>
              </a:rPr>
              <a:t>and</a:t>
            </a:r>
            <a:r>
              <a:rPr sz="920" u="none" spc="-17" dirty="0">
                <a:solidFill>
                  <a:srgbClr val="0000FF"/>
                </a:solidFill>
                <a:latin typeface="Times New Roman"/>
                <a:cs typeface="Times New Roman"/>
              </a:rPr>
              <a:t> </a:t>
            </a:r>
            <a:r>
              <a:rPr sz="920" b="1" u="none" dirty="0">
                <a:solidFill>
                  <a:srgbClr val="0000FF"/>
                </a:solidFill>
                <a:latin typeface="Times New Roman"/>
                <a:cs typeface="Times New Roman"/>
                <a:hlinkClick r:id="rId2"/>
              </a:rPr>
              <a:t>Swift</a:t>
            </a:r>
            <a:r>
              <a:rPr sz="920" b="1" u="none" spc="-7"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a:p>
            <a:pPr marL="112565" marR="135511">
              <a:lnSpc>
                <a:spcPct val="95900"/>
              </a:lnSpc>
              <a:spcBef>
                <a:spcPts val="951"/>
              </a:spcBef>
            </a:pPr>
            <a:r>
              <a:rPr sz="920" b="1" dirty="0">
                <a:latin typeface="Times New Roman"/>
                <a:cs typeface="Times New Roman"/>
              </a:rPr>
              <a:t>JavaScript</a:t>
            </a:r>
            <a:r>
              <a:rPr sz="920" b="1" spc="-20"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fast,</a:t>
            </a:r>
            <a:r>
              <a:rPr sz="920" spc="-20" dirty="0">
                <a:latin typeface="Times New Roman"/>
                <a:cs typeface="Times New Roman"/>
              </a:rPr>
              <a:t> </a:t>
            </a:r>
            <a:r>
              <a:rPr sz="920" dirty="0">
                <a:latin typeface="Times New Roman"/>
                <a:cs typeface="Times New Roman"/>
              </a:rPr>
              <a:t>lightweight,</a:t>
            </a:r>
            <a:r>
              <a:rPr sz="920" spc="-2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spc="-7" dirty="0">
                <a:latin typeface="Times New Roman"/>
                <a:cs typeface="Times New Roman"/>
              </a:rPr>
              <a:t>cross-</a:t>
            </a:r>
            <a:r>
              <a:rPr sz="920" dirty="0">
                <a:latin typeface="Times New Roman"/>
                <a:cs typeface="Times New Roman"/>
              </a:rPr>
              <a:t>platform</a:t>
            </a:r>
            <a:r>
              <a:rPr sz="920" spc="-17" dirty="0">
                <a:latin typeface="Times New Roman"/>
                <a:cs typeface="Times New Roman"/>
              </a:rPr>
              <a:t> </a:t>
            </a:r>
            <a:r>
              <a:rPr sz="920" dirty="0">
                <a:latin typeface="Times New Roman"/>
                <a:cs typeface="Times New Roman"/>
              </a:rPr>
              <a:t>scripting</a:t>
            </a:r>
            <a:r>
              <a:rPr sz="920" spc="-14" dirty="0">
                <a:latin typeface="Times New Roman"/>
                <a:cs typeface="Times New Roman"/>
              </a:rPr>
              <a:t> </a:t>
            </a:r>
            <a:r>
              <a:rPr sz="920" dirty="0">
                <a:latin typeface="Times New Roman"/>
                <a:cs typeface="Times New Roman"/>
              </a:rPr>
              <a:t>language</a:t>
            </a:r>
            <a:r>
              <a:rPr sz="920" spc="-20" dirty="0">
                <a:latin typeface="Times New Roman"/>
                <a:cs typeface="Times New Roman"/>
              </a:rPr>
              <a:t> </a:t>
            </a:r>
            <a:r>
              <a:rPr sz="920" dirty="0">
                <a:latin typeface="Times New Roman"/>
                <a:cs typeface="Times New Roman"/>
              </a:rPr>
              <a:t>that</a:t>
            </a:r>
            <a:r>
              <a:rPr sz="920" spc="-24"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used</a:t>
            </a:r>
            <a:r>
              <a:rPr sz="920" spc="-14" dirty="0">
                <a:latin typeface="Times New Roman"/>
                <a:cs typeface="Times New Roman"/>
              </a:rPr>
              <a:t> </a:t>
            </a:r>
            <a:r>
              <a:rPr sz="920" spc="-17" dirty="0">
                <a:latin typeface="Times New Roman"/>
                <a:cs typeface="Times New Roman"/>
              </a:rPr>
              <a:t>to </a:t>
            </a:r>
            <a:r>
              <a:rPr sz="920" dirty="0">
                <a:latin typeface="Times New Roman"/>
                <a:cs typeface="Times New Roman"/>
              </a:rPr>
              <a:t>create</a:t>
            </a:r>
            <a:r>
              <a:rPr sz="920" spc="-24" dirty="0">
                <a:latin typeface="Times New Roman"/>
                <a:cs typeface="Times New Roman"/>
              </a:rPr>
              <a:t> </a:t>
            </a:r>
            <a:r>
              <a:rPr sz="920" dirty="0">
                <a:latin typeface="Times New Roman"/>
                <a:cs typeface="Times New Roman"/>
              </a:rPr>
              <a:t>interactive</a:t>
            </a:r>
            <a:r>
              <a:rPr sz="920" spc="-14" dirty="0">
                <a:latin typeface="Times New Roman"/>
                <a:cs typeface="Times New Roman"/>
              </a:rPr>
              <a:t> </a:t>
            </a:r>
            <a:r>
              <a:rPr sz="920" dirty="0">
                <a:latin typeface="Times New Roman"/>
                <a:cs typeface="Times New Roman"/>
              </a:rPr>
              <a:t>web</a:t>
            </a:r>
            <a:r>
              <a:rPr sz="920" spc="-17" dirty="0">
                <a:latin typeface="Times New Roman"/>
                <a:cs typeface="Times New Roman"/>
              </a:rPr>
              <a:t> </a:t>
            </a:r>
            <a:r>
              <a:rPr sz="920" dirty="0">
                <a:latin typeface="Times New Roman"/>
                <a:cs typeface="Times New Roman"/>
              </a:rPr>
              <a:t>pages</a:t>
            </a:r>
            <a:r>
              <a:rPr sz="920" spc="-17"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dirty="0">
                <a:latin typeface="Times New Roman"/>
                <a:cs typeface="Times New Roman"/>
              </a:rPr>
              <a:t>web</a:t>
            </a:r>
            <a:r>
              <a:rPr sz="920" spc="-7" dirty="0">
                <a:latin typeface="Times New Roman"/>
                <a:cs typeface="Times New Roman"/>
              </a:rPr>
              <a:t> </a:t>
            </a:r>
            <a:r>
              <a:rPr sz="920" dirty="0">
                <a:latin typeface="Times New Roman"/>
                <a:cs typeface="Times New Roman"/>
              </a:rPr>
              <a:t>applications.</a:t>
            </a:r>
            <a:r>
              <a:rPr sz="920" spc="3"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It</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is</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widely</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used</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for</a:t>
            </a:r>
            <a:r>
              <a:rPr sz="920" u="sng" spc="-10" dirty="0">
                <a:solidFill>
                  <a:srgbClr val="0000FF"/>
                </a:solidFill>
                <a:uFill>
                  <a:solidFill>
                    <a:srgbClr val="0000FF"/>
                  </a:solidFill>
                </a:uFill>
                <a:latin typeface="Times New Roman"/>
                <a:cs typeface="Times New Roman"/>
                <a:hlinkClick r:id="rId2"/>
              </a:rPr>
              <a:t> </a:t>
            </a:r>
            <a:r>
              <a:rPr sz="920" u="sng" spc="-7" dirty="0">
                <a:solidFill>
                  <a:srgbClr val="0000FF"/>
                </a:solidFill>
                <a:uFill>
                  <a:solidFill>
                    <a:srgbClr val="0000FF"/>
                  </a:solidFill>
                </a:uFill>
                <a:latin typeface="Times New Roman"/>
                <a:cs typeface="Times New Roman"/>
                <a:hlinkClick r:id="rId2"/>
              </a:rPr>
              <a:t>client-</a:t>
            </a:r>
            <a:r>
              <a:rPr sz="920" u="sng" spc="-14" dirty="0">
                <a:solidFill>
                  <a:srgbClr val="0000FF"/>
                </a:solidFill>
                <a:uFill>
                  <a:solidFill>
                    <a:srgbClr val="0000FF"/>
                  </a:solidFill>
                </a:uFill>
                <a:latin typeface="Times New Roman"/>
                <a:cs typeface="Times New Roman"/>
                <a:hlinkClick r:id="rId2"/>
              </a:rPr>
              <a:t>side</a:t>
            </a:r>
            <a:r>
              <a:rPr sz="920" u="none" spc="-14" dirty="0">
                <a:solidFill>
                  <a:srgbClr val="0000FF"/>
                </a:solidFill>
                <a:latin typeface="Times New Roman"/>
                <a:cs typeface="Times New Roman"/>
              </a:rPr>
              <a:t> </a:t>
            </a:r>
            <a:r>
              <a:rPr sz="920" u="none" dirty="0">
                <a:solidFill>
                  <a:srgbClr val="0000FF"/>
                </a:solidFill>
                <a:latin typeface="Times New Roman"/>
                <a:cs typeface="Times New Roman"/>
                <a:hlinkClick r:id="rId2"/>
              </a:rPr>
              <a:t>scripting,</a:t>
            </a:r>
            <a:r>
              <a:rPr sz="920" u="none" spc="-17" dirty="0">
                <a:solidFill>
                  <a:srgbClr val="0000FF"/>
                </a:solidFill>
                <a:latin typeface="Times New Roman"/>
                <a:cs typeface="Times New Roman"/>
                <a:hlinkClick r:id="rId2"/>
              </a:rPr>
              <a:t> </a:t>
            </a:r>
            <a:r>
              <a:rPr sz="920" u="none" spc="-7" dirty="0">
                <a:solidFill>
                  <a:srgbClr val="0000FF"/>
                </a:solidFill>
                <a:latin typeface="Times New Roman"/>
                <a:cs typeface="Times New Roman"/>
                <a:hlinkClick r:id="rId2"/>
              </a:rPr>
              <a:t>server-</a:t>
            </a:r>
            <a:r>
              <a:rPr sz="920" u="none" dirty="0">
                <a:solidFill>
                  <a:srgbClr val="0000FF"/>
                </a:solidFill>
                <a:latin typeface="Times New Roman"/>
                <a:cs typeface="Times New Roman"/>
                <a:hlinkClick r:id="rId2"/>
              </a:rPr>
              <a:t>side</a:t>
            </a:r>
            <a:r>
              <a:rPr sz="920" u="none" spc="-2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scripting,</a:t>
            </a:r>
            <a:r>
              <a:rPr sz="920" u="none" spc="-1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and</a:t>
            </a:r>
            <a:r>
              <a:rPr sz="920" u="none" spc="-1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game</a:t>
            </a:r>
            <a:r>
              <a:rPr sz="920" u="none" spc="-10"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development</a:t>
            </a:r>
            <a:r>
              <a:rPr sz="920" u="none" spc="-3"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a:p>
            <a:pPr marL="112565" marR="120358">
              <a:lnSpc>
                <a:spcPts val="1057"/>
              </a:lnSpc>
              <a:spcBef>
                <a:spcPts val="985"/>
              </a:spcBef>
            </a:pPr>
            <a:r>
              <a:rPr sz="920" b="1" dirty="0">
                <a:latin typeface="Times New Roman"/>
                <a:cs typeface="Times New Roman"/>
              </a:rPr>
              <a:t>HTML</a:t>
            </a:r>
            <a:r>
              <a:rPr sz="920" b="1" spc="-37" dirty="0">
                <a:latin typeface="Times New Roman"/>
                <a:cs typeface="Times New Roman"/>
              </a:rPr>
              <a:t> </a:t>
            </a:r>
            <a:r>
              <a:rPr sz="920" dirty="0">
                <a:latin typeface="Times New Roman"/>
                <a:cs typeface="Times New Roman"/>
              </a:rPr>
              <a:t>(Hypertext</a:t>
            </a:r>
            <a:r>
              <a:rPr sz="920" spc="-31" dirty="0">
                <a:latin typeface="Times New Roman"/>
                <a:cs typeface="Times New Roman"/>
              </a:rPr>
              <a:t> </a:t>
            </a:r>
            <a:r>
              <a:rPr sz="920" dirty="0">
                <a:latin typeface="Times New Roman"/>
                <a:cs typeface="Times New Roman"/>
              </a:rPr>
              <a:t>Markup</a:t>
            </a:r>
            <a:r>
              <a:rPr sz="920" spc="-14" dirty="0">
                <a:latin typeface="Times New Roman"/>
                <a:cs typeface="Times New Roman"/>
              </a:rPr>
              <a:t> </a:t>
            </a:r>
            <a:r>
              <a:rPr sz="920" dirty="0">
                <a:latin typeface="Times New Roman"/>
                <a:cs typeface="Times New Roman"/>
              </a:rPr>
              <a:t>Language)</a:t>
            </a:r>
            <a:r>
              <a:rPr sz="920" spc="-14"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the</a:t>
            </a:r>
            <a:r>
              <a:rPr sz="920" spc="-20" dirty="0">
                <a:latin typeface="Times New Roman"/>
                <a:cs typeface="Times New Roman"/>
              </a:rPr>
              <a:t> </a:t>
            </a:r>
            <a:r>
              <a:rPr sz="920" dirty="0">
                <a:latin typeface="Times New Roman"/>
                <a:cs typeface="Times New Roman"/>
              </a:rPr>
              <a:t>standard</a:t>
            </a:r>
            <a:r>
              <a:rPr sz="920" spc="-14" dirty="0">
                <a:latin typeface="Times New Roman"/>
                <a:cs typeface="Times New Roman"/>
              </a:rPr>
              <a:t> </a:t>
            </a:r>
            <a:r>
              <a:rPr sz="920" dirty="0">
                <a:latin typeface="Times New Roman"/>
                <a:cs typeface="Times New Roman"/>
              </a:rPr>
              <a:t>markup</a:t>
            </a:r>
            <a:r>
              <a:rPr sz="920" spc="-14" dirty="0">
                <a:latin typeface="Times New Roman"/>
                <a:cs typeface="Times New Roman"/>
              </a:rPr>
              <a:t> </a:t>
            </a:r>
            <a:r>
              <a:rPr sz="920" dirty="0">
                <a:latin typeface="Times New Roman"/>
                <a:cs typeface="Times New Roman"/>
              </a:rPr>
              <a:t>language</a:t>
            </a:r>
            <a:r>
              <a:rPr sz="920" spc="-27" dirty="0">
                <a:latin typeface="Times New Roman"/>
                <a:cs typeface="Times New Roman"/>
              </a:rPr>
              <a:t> </a:t>
            </a:r>
            <a:r>
              <a:rPr sz="920" dirty="0">
                <a:latin typeface="Times New Roman"/>
                <a:cs typeface="Times New Roman"/>
              </a:rPr>
              <a:t>used</a:t>
            </a:r>
            <a:r>
              <a:rPr sz="920" spc="-14"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spc="-7" dirty="0">
                <a:latin typeface="Times New Roman"/>
                <a:cs typeface="Times New Roman"/>
              </a:rPr>
              <a:t>create </a:t>
            </a:r>
            <a:r>
              <a:rPr sz="920" dirty="0">
                <a:latin typeface="Times New Roman"/>
                <a:cs typeface="Times New Roman"/>
              </a:rPr>
              <a:t>web</a:t>
            </a:r>
            <a:r>
              <a:rPr sz="920" spc="-10" dirty="0">
                <a:latin typeface="Times New Roman"/>
                <a:cs typeface="Times New Roman"/>
              </a:rPr>
              <a:t> </a:t>
            </a:r>
            <a:r>
              <a:rPr sz="920" dirty="0">
                <a:latin typeface="Times New Roman"/>
                <a:cs typeface="Times New Roman"/>
              </a:rPr>
              <a:t>pages.</a:t>
            </a:r>
            <a:r>
              <a:rPr sz="920" spc="-24" dirty="0">
                <a:latin typeface="Times New Roman"/>
                <a:cs typeface="Times New Roman"/>
              </a:rPr>
              <a:t> </a:t>
            </a:r>
            <a:r>
              <a:rPr sz="920" dirty="0">
                <a:solidFill>
                  <a:srgbClr val="0000FF"/>
                </a:solidFill>
                <a:latin typeface="Times New Roman"/>
                <a:cs typeface="Times New Roman"/>
                <a:hlinkClick r:id="rId2"/>
              </a:rPr>
              <a:t>It</a:t>
            </a:r>
            <a:r>
              <a:rPr sz="920" spc="-17" dirty="0">
                <a:solidFill>
                  <a:srgbClr val="0000FF"/>
                </a:solidFill>
                <a:latin typeface="Times New Roman"/>
                <a:cs typeface="Times New Roman"/>
                <a:hlinkClick r:id="rId2"/>
              </a:rPr>
              <a:t> </a:t>
            </a:r>
            <a:r>
              <a:rPr sz="920" dirty="0">
                <a:solidFill>
                  <a:srgbClr val="0000FF"/>
                </a:solidFill>
                <a:latin typeface="Times New Roman"/>
                <a:cs typeface="Times New Roman"/>
                <a:hlinkClick r:id="rId2"/>
              </a:rPr>
              <a:t>provides</a:t>
            </a:r>
            <a:r>
              <a:rPr sz="920" spc="-17" dirty="0">
                <a:solidFill>
                  <a:srgbClr val="0000FF"/>
                </a:solidFill>
                <a:latin typeface="Times New Roman"/>
                <a:cs typeface="Times New Roman"/>
                <a:hlinkClick r:id="rId2"/>
              </a:rPr>
              <a:t> </a:t>
            </a:r>
            <a:r>
              <a:rPr sz="920" dirty="0">
                <a:solidFill>
                  <a:srgbClr val="0000FF"/>
                </a:solidFill>
                <a:latin typeface="Times New Roman"/>
                <a:cs typeface="Times New Roman"/>
                <a:hlinkClick r:id="rId2"/>
              </a:rPr>
              <a:t>the</a:t>
            </a:r>
            <a:r>
              <a:rPr sz="920" spc="-17" dirty="0">
                <a:solidFill>
                  <a:srgbClr val="0000FF"/>
                </a:solidFill>
                <a:latin typeface="Times New Roman"/>
                <a:cs typeface="Times New Roman"/>
                <a:hlinkClick r:id="rId2"/>
              </a:rPr>
              <a:t> </a:t>
            </a:r>
            <a:r>
              <a:rPr sz="920" dirty="0">
                <a:solidFill>
                  <a:srgbClr val="0000FF"/>
                </a:solidFill>
                <a:latin typeface="Times New Roman"/>
                <a:cs typeface="Times New Roman"/>
                <a:hlinkClick r:id="rId2"/>
              </a:rPr>
              <a:t>structure</a:t>
            </a:r>
            <a:r>
              <a:rPr sz="920" spc="-17" dirty="0">
                <a:solidFill>
                  <a:srgbClr val="0000FF"/>
                </a:solidFill>
                <a:latin typeface="Times New Roman"/>
                <a:cs typeface="Times New Roman"/>
                <a:hlinkClick r:id="rId2"/>
              </a:rPr>
              <a:t> </a:t>
            </a:r>
            <a:r>
              <a:rPr sz="920" dirty="0">
                <a:solidFill>
                  <a:srgbClr val="0000FF"/>
                </a:solidFill>
                <a:latin typeface="Times New Roman"/>
                <a:cs typeface="Times New Roman"/>
                <a:hlinkClick r:id="rId2"/>
              </a:rPr>
              <a:t>and</a:t>
            </a:r>
            <a:r>
              <a:rPr sz="920" spc="-7" dirty="0">
                <a:solidFill>
                  <a:srgbClr val="0000FF"/>
                </a:solidFill>
                <a:latin typeface="Times New Roman"/>
                <a:cs typeface="Times New Roman"/>
                <a:hlinkClick r:id="rId2"/>
              </a:rPr>
              <a:t> </a:t>
            </a:r>
            <a:r>
              <a:rPr sz="920" dirty="0">
                <a:solidFill>
                  <a:srgbClr val="0000FF"/>
                </a:solidFill>
                <a:latin typeface="Times New Roman"/>
                <a:cs typeface="Times New Roman"/>
                <a:hlinkClick r:id="rId2"/>
              </a:rPr>
              <a:t>content</a:t>
            </a:r>
            <a:r>
              <a:rPr sz="920" spc="-14" dirty="0">
                <a:solidFill>
                  <a:srgbClr val="0000FF"/>
                </a:solidFill>
                <a:latin typeface="Times New Roman"/>
                <a:cs typeface="Times New Roman"/>
                <a:hlinkClick r:id="rId2"/>
              </a:rPr>
              <a:t> </a:t>
            </a:r>
            <a:r>
              <a:rPr sz="920" dirty="0">
                <a:solidFill>
                  <a:srgbClr val="0000FF"/>
                </a:solidFill>
                <a:latin typeface="Times New Roman"/>
                <a:cs typeface="Times New Roman"/>
                <a:hlinkClick r:id="rId2"/>
              </a:rPr>
              <a:t>of</a:t>
            </a:r>
            <a:r>
              <a:rPr sz="920" spc="-14" dirty="0">
                <a:solidFill>
                  <a:srgbClr val="0000FF"/>
                </a:solidFill>
                <a:latin typeface="Times New Roman"/>
                <a:cs typeface="Times New Roman"/>
                <a:hlinkClick r:id="rId2"/>
              </a:rPr>
              <a:t> </a:t>
            </a:r>
            <a:r>
              <a:rPr sz="920" dirty="0">
                <a:solidFill>
                  <a:srgbClr val="0000FF"/>
                </a:solidFill>
                <a:latin typeface="Times New Roman"/>
                <a:cs typeface="Times New Roman"/>
                <a:hlinkClick r:id="rId2"/>
              </a:rPr>
              <a:t>a</a:t>
            </a:r>
            <a:r>
              <a:rPr sz="920" spc="-17" dirty="0">
                <a:solidFill>
                  <a:srgbClr val="0000FF"/>
                </a:solidFill>
                <a:latin typeface="Times New Roman"/>
                <a:cs typeface="Times New Roman"/>
                <a:hlinkClick r:id="rId2"/>
              </a:rPr>
              <a:t> </a:t>
            </a:r>
            <a:r>
              <a:rPr sz="920" dirty="0">
                <a:solidFill>
                  <a:srgbClr val="0000FF"/>
                </a:solidFill>
                <a:latin typeface="Times New Roman"/>
                <a:cs typeface="Times New Roman"/>
                <a:hlinkClick r:id="rId2"/>
              </a:rPr>
              <a:t>website</a:t>
            </a:r>
            <a:r>
              <a:rPr sz="920" spc="3" dirty="0">
                <a:solidFill>
                  <a:srgbClr val="0000FF"/>
                </a:solidFill>
                <a:latin typeface="Times New Roman"/>
                <a:cs typeface="Times New Roman"/>
              </a:rPr>
              <a:t> </a:t>
            </a:r>
            <a:r>
              <a:rPr sz="920" spc="-25" baseline="27777" dirty="0">
                <a:solidFill>
                  <a:srgbClr val="0000FF"/>
                </a:solidFill>
                <a:latin typeface="Times New Roman"/>
                <a:cs typeface="Times New Roman"/>
                <a:hlinkClick r:id="rId2"/>
              </a:rPr>
              <a:t>1</a:t>
            </a:r>
            <a:r>
              <a:rPr sz="920" spc="-17" dirty="0">
                <a:latin typeface="Times New Roman"/>
                <a:cs typeface="Times New Roman"/>
              </a:rPr>
              <a:t>.</a:t>
            </a:r>
            <a:endParaRPr sz="920" dirty="0">
              <a:latin typeface="Times New Roman"/>
              <a:cs typeface="Times New Roman"/>
            </a:endParaRPr>
          </a:p>
          <a:p>
            <a:pPr marL="112565" marR="332067">
              <a:lnSpc>
                <a:spcPct val="95900"/>
              </a:lnSpc>
              <a:spcBef>
                <a:spcPts val="924"/>
              </a:spcBef>
            </a:pPr>
            <a:r>
              <a:rPr sz="920" b="1" dirty="0">
                <a:latin typeface="Times New Roman"/>
                <a:cs typeface="Times New Roman"/>
              </a:rPr>
              <a:t>CSS</a:t>
            </a:r>
            <a:r>
              <a:rPr sz="920" b="1" spc="-24" dirty="0">
                <a:latin typeface="Times New Roman"/>
                <a:cs typeface="Times New Roman"/>
              </a:rPr>
              <a:t> </a:t>
            </a:r>
            <a:r>
              <a:rPr sz="920" dirty="0">
                <a:latin typeface="Times New Roman"/>
                <a:cs typeface="Times New Roman"/>
              </a:rPr>
              <a:t>(Cascading</a:t>
            </a:r>
            <a:r>
              <a:rPr sz="920" spc="-20" dirty="0">
                <a:latin typeface="Times New Roman"/>
                <a:cs typeface="Times New Roman"/>
              </a:rPr>
              <a:t> </a:t>
            </a:r>
            <a:r>
              <a:rPr sz="920" dirty="0">
                <a:latin typeface="Times New Roman"/>
                <a:cs typeface="Times New Roman"/>
              </a:rPr>
              <a:t>Style</a:t>
            </a:r>
            <a:r>
              <a:rPr sz="920" spc="-24" dirty="0">
                <a:latin typeface="Times New Roman"/>
                <a:cs typeface="Times New Roman"/>
              </a:rPr>
              <a:t> </a:t>
            </a:r>
            <a:r>
              <a:rPr sz="920" dirty="0">
                <a:latin typeface="Times New Roman"/>
                <a:cs typeface="Times New Roman"/>
              </a:rPr>
              <a:t>Sheets)</a:t>
            </a:r>
            <a:r>
              <a:rPr sz="920" spc="-14"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stylesheet</a:t>
            </a:r>
            <a:r>
              <a:rPr sz="920" spc="-27" dirty="0">
                <a:latin typeface="Times New Roman"/>
                <a:cs typeface="Times New Roman"/>
              </a:rPr>
              <a:t> </a:t>
            </a:r>
            <a:r>
              <a:rPr sz="920" dirty="0">
                <a:latin typeface="Times New Roman"/>
                <a:cs typeface="Times New Roman"/>
              </a:rPr>
              <a:t>language</a:t>
            </a:r>
            <a:r>
              <a:rPr sz="920" spc="-17" dirty="0">
                <a:latin typeface="Times New Roman"/>
                <a:cs typeface="Times New Roman"/>
              </a:rPr>
              <a:t> </a:t>
            </a:r>
            <a:r>
              <a:rPr sz="920" dirty="0">
                <a:latin typeface="Times New Roman"/>
                <a:cs typeface="Times New Roman"/>
              </a:rPr>
              <a:t>used</a:t>
            </a:r>
            <a:r>
              <a:rPr sz="920" spc="-14"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dirty="0">
                <a:latin typeface="Times New Roman"/>
                <a:cs typeface="Times New Roman"/>
              </a:rPr>
              <a:t>describe</a:t>
            </a:r>
            <a:r>
              <a:rPr sz="920" spc="-17" dirty="0">
                <a:latin typeface="Times New Roman"/>
                <a:cs typeface="Times New Roman"/>
              </a:rPr>
              <a:t> the </a:t>
            </a:r>
            <a:r>
              <a:rPr sz="920" dirty="0">
                <a:latin typeface="Times New Roman"/>
                <a:cs typeface="Times New Roman"/>
              </a:rPr>
              <a:t>presentation</a:t>
            </a:r>
            <a:r>
              <a:rPr sz="920" spc="-27" dirty="0">
                <a:latin typeface="Times New Roman"/>
                <a:cs typeface="Times New Roman"/>
              </a:rPr>
              <a:t> </a:t>
            </a:r>
            <a:r>
              <a:rPr sz="920" dirty="0">
                <a:latin typeface="Times New Roman"/>
                <a:cs typeface="Times New Roman"/>
              </a:rPr>
              <a:t>of</a:t>
            </a:r>
            <a:r>
              <a:rPr sz="920" spc="-14" dirty="0">
                <a:latin typeface="Times New Roman"/>
                <a:cs typeface="Times New Roman"/>
              </a:rPr>
              <a:t> </a:t>
            </a:r>
            <a:r>
              <a:rPr sz="920" dirty="0">
                <a:latin typeface="Times New Roman"/>
                <a:cs typeface="Times New Roman"/>
              </a:rPr>
              <a:t>a</a:t>
            </a:r>
            <a:r>
              <a:rPr sz="920" spc="-27" dirty="0">
                <a:latin typeface="Times New Roman"/>
                <a:cs typeface="Times New Roman"/>
              </a:rPr>
              <a:t> </a:t>
            </a:r>
            <a:r>
              <a:rPr sz="920" dirty="0">
                <a:latin typeface="Times New Roman"/>
                <a:cs typeface="Times New Roman"/>
              </a:rPr>
              <a:t>document</a:t>
            </a:r>
            <a:r>
              <a:rPr sz="920" spc="-27" dirty="0">
                <a:latin typeface="Times New Roman"/>
                <a:cs typeface="Times New Roman"/>
              </a:rPr>
              <a:t> </a:t>
            </a:r>
            <a:r>
              <a:rPr sz="920" dirty="0">
                <a:latin typeface="Times New Roman"/>
                <a:cs typeface="Times New Roman"/>
              </a:rPr>
              <a:t>written</a:t>
            </a:r>
            <a:r>
              <a:rPr sz="920" spc="-14" dirty="0">
                <a:latin typeface="Times New Roman"/>
                <a:cs typeface="Times New Roman"/>
              </a:rPr>
              <a:t> </a:t>
            </a:r>
            <a:r>
              <a:rPr sz="920" dirty="0">
                <a:latin typeface="Times New Roman"/>
                <a:cs typeface="Times New Roman"/>
              </a:rPr>
              <a:t>in</a:t>
            </a:r>
            <a:r>
              <a:rPr sz="920" spc="-10" dirty="0">
                <a:latin typeface="Times New Roman"/>
                <a:cs typeface="Times New Roman"/>
              </a:rPr>
              <a:t> </a:t>
            </a:r>
            <a:r>
              <a:rPr sz="920" dirty="0">
                <a:latin typeface="Times New Roman"/>
                <a:cs typeface="Times New Roman"/>
              </a:rPr>
              <a:t>HTML. </a:t>
            </a:r>
            <a:r>
              <a:rPr sz="920" u="sng" dirty="0">
                <a:solidFill>
                  <a:srgbClr val="0000FF"/>
                </a:solidFill>
                <a:uFill>
                  <a:solidFill>
                    <a:srgbClr val="0000FF"/>
                  </a:solidFill>
                </a:uFill>
                <a:latin typeface="Times New Roman"/>
                <a:cs typeface="Times New Roman"/>
                <a:hlinkClick r:id="rId2"/>
              </a:rPr>
              <a:t>It</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provides</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the</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style</a:t>
            </a:r>
            <a:r>
              <a:rPr sz="920" u="sng" spc="-2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and</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layout</a:t>
            </a:r>
            <a:r>
              <a:rPr sz="920" u="sng" spc="-2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of</a:t>
            </a:r>
            <a:r>
              <a:rPr sz="920" u="sng" spc="-10" dirty="0">
                <a:solidFill>
                  <a:srgbClr val="0000FF"/>
                </a:solidFill>
                <a:uFill>
                  <a:solidFill>
                    <a:srgbClr val="0000FF"/>
                  </a:solidFill>
                </a:uFill>
                <a:latin typeface="Times New Roman"/>
                <a:cs typeface="Times New Roman"/>
                <a:hlinkClick r:id="rId2"/>
              </a:rPr>
              <a:t> </a:t>
            </a:r>
            <a:r>
              <a:rPr sz="920" u="sng" spc="-34" dirty="0">
                <a:solidFill>
                  <a:srgbClr val="0000FF"/>
                </a:solidFill>
                <a:uFill>
                  <a:solidFill>
                    <a:srgbClr val="0000FF"/>
                  </a:solidFill>
                </a:uFill>
                <a:latin typeface="Times New Roman"/>
                <a:cs typeface="Times New Roman"/>
                <a:hlinkClick r:id="rId2"/>
              </a:rPr>
              <a:t>a</a:t>
            </a:r>
            <a:r>
              <a:rPr sz="920" u="none" spc="-34" dirty="0">
                <a:solidFill>
                  <a:srgbClr val="0000FF"/>
                </a:solidFill>
                <a:latin typeface="Times New Roman"/>
                <a:cs typeface="Times New Roman"/>
              </a:rPr>
              <a:t> </a:t>
            </a:r>
            <a:r>
              <a:rPr sz="920" u="none" dirty="0">
                <a:solidFill>
                  <a:srgbClr val="0000FF"/>
                </a:solidFill>
                <a:latin typeface="Times New Roman"/>
                <a:cs typeface="Times New Roman"/>
                <a:hlinkClick r:id="rId2"/>
              </a:rPr>
              <a:t>website</a:t>
            </a:r>
            <a:r>
              <a:rPr sz="920" u="none" spc="-24"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a:p>
            <a:pPr marL="112565" marR="329903">
              <a:lnSpc>
                <a:spcPts val="1057"/>
              </a:lnSpc>
              <a:spcBef>
                <a:spcPts val="985"/>
              </a:spcBef>
            </a:pPr>
            <a:r>
              <a:rPr sz="920" b="1" u="sng" dirty="0">
                <a:solidFill>
                  <a:srgbClr val="0000FF"/>
                </a:solidFill>
                <a:uFill>
                  <a:solidFill>
                    <a:srgbClr val="0000FF"/>
                  </a:solidFill>
                </a:uFill>
                <a:latin typeface="Times New Roman"/>
                <a:cs typeface="Times New Roman"/>
                <a:hlinkClick r:id="rId2"/>
              </a:rPr>
              <a:t>jQuery</a:t>
            </a:r>
            <a:r>
              <a:rPr sz="920" b="1"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is</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fast,</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small,</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and</a:t>
            </a:r>
            <a:r>
              <a:rPr sz="920" u="sng" spc="-17" dirty="0">
                <a:solidFill>
                  <a:srgbClr val="0000FF"/>
                </a:solidFill>
                <a:uFill>
                  <a:solidFill>
                    <a:srgbClr val="0000FF"/>
                  </a:solidFill>
                </a:uFill>
                <a:latin typeface="Times New Roman"/>
                <a:cs typeface="Times New Roman"/>
                <a:hlinkClick r:id="rId2"/>
              </a:rPr>
              <a:t> </a:t>
            </a:r>
            <a:r>
              <a:rPr sz="920" u="sng" spc="-7" dirty="0">
                <a:solidFill>
                  <a:srgbClr val="0000FF"/>
                </a:solidFill>
                <a:uFill>
                  <a:solidFill>
                    <a:srgbClr val="0000FF"/>
                  </a:solidFill>
                </a:uFill>
                <a:latin typeface="Times New Roman"/>
                <a:cs typeface="Times New Roman"/>
                <a:hlinkClick r:id="rId2"/>
              </a:rPr>
              <a:t>feature-</a:t>
            </a:r>
            <a:r>
              <a:rPr sz="920" u="sng" dirty="0">
                <a:solidFill>
                  <a:srgbClr val="0000FF"/>
                </a:solidFill>
                <a:uFill>
                  <a:solidFill>
                    <a:srgbClr val="0000FF"/>
                  </a:solidFill>
                </a:uFill>
                <a:latin typeface="Times New Roman"/>
                <a:cs typeface="Times New Roman"/>
                <a:hlinkClick r:id="rId2"/>
              </a:rPr>
              <a:t>rich</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JavaScript</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library</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that</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simplifies</a:t>
            </a:r>
            <a:r>
              <a:rPr sz="920" u="sng" spc="-14" dirty="0">
                <a:solidFill>
                  <a:srgbClr val="0000FF"/>
                </a:solidFill>
                <a:uFill>
                  <a:solidFill>
                    <a:srgbClr val="0000FF"/>
                  </a:solidFill>
                </a:uFill>
                <a:latin typeface="Times New Roman"/>
                <a:cs typeface="Times New Roman"/>
                <a:hlinkClick r:id="rId2"/>
              </a:rPr>
              <a:t> HTML</a:t>
            </a:r>
            <a:r>
              <a:rPr sz="920" u="none" spc="-14" dirty="0">
                <a:solidFill>
                  <a:srgbClr val="0000FF"/>
                </a:solidFill>
                <a:latin typeface="Times New Roman"/>
                <a:cs typeface="Times New Roman"/>
              </a:rPr>
              <a:t> </a:t>
            </a:r>
            <a:r>
              <a:rPr sz="920" u="none" dirty="0">
                <a:solidFill>
                  <a:srgbClr val="0000FF"/>
                </a:solidFill>
                <a:latin typeface="Times New Roman"/>
                <a:cs typeface="Times New Roman"/>
                <a:hlinkClick r:id="rId2"/>
              </a:rPr>
              <a:t>document</a:t>
            </a:r>
            <a:r>
              <a:rPr sz="920" u="none" spc="-3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traversing,</a:t>
            </a:r>
            <a:r>
              <a:rPr sz="920" u="none" spc="-31"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event</a:t>
            </a:r>
            <a:r>
              <a:rPr sz="920" u="none" spc="-2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handling,</a:t>
            </a:r>
            <a:r>
              <a:rPr sz="920" u="none" spc="-2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and</a:t>
            </a:r>
            <a:r>
              <a:rPr sz="920" u="none" spc="-1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animating</a:t>
            </a:r>
            <a:r>
              <a:rPr sz="920" u="none" spc="-2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for</a:t>
            </a:r>
            <a:r>
              <a:rPr sz="920" u="none" spc="-20"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rapid</a:t>
            </a:r>
            <a:r>
              <a:rPr sz="920" u="none" spc="-20"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web</a:t>
            </a:r>
            <a:r>
              <a:rPr sz="920" u="none" spc="-2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development</a:t>
            </a:r>
            <a:r>
              <a:rPr sz="920" u="none" spc="7"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a:p>
            <a:pPr marL="112565" marR="234655">
              <a:lnSpc>
                <a:spcPts val="1064"/>
              </a:lnSpc>
              <a:spcBef>
                <a:spcPts val="951"/>
              </a:spcBef>
            </a:pPr>
            <a:r>
              <a:rPr sz="920" b="1" dirty="0">
                <a:latin typeface="Times New Roman"/>
                <a:cs typeface="Times New Roman"/>
              </a:rPr>
              <a:t>React</a:t>
            </a:r>
            <a:r>
              <a:rPr sz="920" b="1" spc="-20"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a</a:t>
            </a:r>
            <a:r>
              <a:rPr sz="920" spc="-27" dirty="0">
                <a:latin typeface="Times New Roman"/>
                <a:cs typeface="Times New Roman"/>
              </a:rPr>
              <a:t> </a:t>
            </a:r>
            <a:r>
              <a:rPr sz="920" dirty="0">
                <a:latin typeface="Times New Roman"/>
                <a:cs typeface="Times New Roman"/>
              </a:rPr>
              <a:t>popular</a:t>
            </a:r>
            <a:r>
              <a:rPr sz="920" spc="-14" dirty="0">
                <a:latin typeface="Times New Roman"/>
                <a:cs typeface="Times New Roman"/>
              </a:rPr>
              <a:t> </a:t>
            </a:r>
            <a:r>
              <a:rPr sz="920" dirty="0">
                <a:latin typeface="Times New Roman"/>
                <a:cs typeface="Times New Roman"/>
              </a:rPr>
              <a:t>JavaScript</a:t>
            </a:r>
            <a:r>
              <a:rPr sz="920" spc="-17" dirty="0">
                <a:latin typeface="Times New Roman"/>
                <a:cs typeface="Times New Roman"/>
              </a:rPr>
              <a:t> </a:t>
            </a:r>
            <a:r>
              <a:rPr sz="920" dirty="0">
                <a:latin typeface="Times New Roman"/>
                <a:cs typeface="Times New Roman"/>
              </a:rPr>
              <a:t>library</a:t>
            </a:r>
            <a:r>
              <a:rPr sz="920" spc="-17" dirty="0">
                <a:latin typeface="Times New Roman"/>
                <a:cs typeface="Times New Roman"/>
              </a:rPr>
              <a:t> </a:t>
            </a:r>
            <a:r>
              <a:rPr sz="920" dirty="0">
                <a:latin typeface="Times New Roman"/>
                <a:cs typeface="Times New Roman"/>
              </a:rPr>
              <a:t>for</a:t>
            </a:r>
            <a:r>
              <a:rPr sz="920" spc="-24" dirty="0">
                <a:latin typeface="Times New Roman"/>
                <a:cs typeface="Times New Roman"/>
              </a:rPr>
              <a:t> </a:t>
            </a:r>
            <a:r>
              <a:rPr sz="920" dirty="0">
                <a:latin typeface="Times New Roman"/>
                <a:cs typeface="Times New Roman"/>
              </a:rPr>
              <a:t>building</a:t>
            </a:r>
            <a:r>
              <a:rPr sz="920" spc="-20" dirty="0">
                <a:latin typeface="Times New Roman"/>
                <a:cs typeface="Times New Roman"/>
              </a:rPr>
              <a:t> </a:t>
            </a:r>
            <a:r>
              <a:rPr sz="920" dirty="0">
                <a:latin typeface="Times New Roman"/>
                <a:cs typeface="Times New Roman"/>
              </a:rPr>
              <a:t>user</a:t>
            </a:r>
            <a:r>
              <a:rPr sz="920" spc="-14" dirty="0">
                <a:latin typeface="Times New Roman"/>
                <a:cs typeface="Times New Roman"/>
              </a:rPr>
              <a:t> </a:t>
            </a:r>
            <a:r>
              <a:rPr sz="920" dirty="0">
                <a:latin typeface="Times New Roman"/>
                <a:cs typeface="Times New Roman"/>
              </a:rPr>
              <a:t>interfaces.</a:t>
            </a:r>
            <a:r>
              <a:rPr sz="920" spc="7"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It</a:t>
            </a:r>
            <a:r>
              <a:rPr sz="920" u="sng" spc="-2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is</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used</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to</a:t>
            </a:r>
            <a:r>
              <a:rPr sz="920" u="sng" spc="-7" dirty="0">
                <a:solidFill>
                  <a:srgbClr val="0000FF"/>
                </a:solidFill>
                <a:uFill>
                  <a:solidFill>
                    <a:srgbClr val="0000FF"/>
                  </a:solidFill>
                </a:uFill>
                <a:latin typeface="Times New Roman"/>
                <a:cs typeface="Times New Roman"/>
                <a:hlinkClick r:id="rId2"/>
              </a:rPr>
              <a:t> create</a:t>
            </a:r>
            <a:r>
              <a:rPr sz="920" u="none" spc="-7" dirty="0">
                <a:solidFill>
                  <a:srgbClr val="0000FF"/>
                </a:solidFill>
                <a:latin typeface="Times New Roman"/>
                <a:cs typeface="Times New Roman"/>
              </a:rPr>
              <a:t> </a:t>
            </a:r>
            <a:r>
              <a:rPr sz="920" u="none" dirty="0">
                <a:solidFill>
                  <a:srgbClr val="0000FF"/>
                </a:solidFill>
                <a:latin typeface="Times New Roman"/>
                <a:cs typeface="Times New Roman"/>
                <a:hlinkClick r:id="rId2"/>
              </a:rPr>
              <a:t>reusable</a:t>
            </a:r>
            <a:r>
              <a:rPr sz="920" u="none" spc="-31"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UI</a:t>
            </a:r>
            <a:r>
              <a:rPr sz="920" u="none" spc="-10" dirty="0">
                <a:solidFill>
                  <a:srgbClr val="0000FF"/>
                </a:solidFill>
                <a:latin typeface="Times New Roman"/>
                <a:cs typeface="Times New Roman"/>
                <a:hlinkClick r:id="rId2"/>
              </a:rPr>
              <a:t> </a:t>
            </a:r>
            <a:r>
              <a:rPr sz="920" u="none" spc="-7" dirty="0">
                <a:solidFill>
                  <a:srgbClr val="0000FF"/>
                </a:solidFill>
                <a:latin typeface="Times New Roman"/>
                <a:cs typeface="Times New Roman"/>
                <a:hlinkClick r:id="rId2"/>
              </a:rPr>
              <a:t>components</a:t>
            </a:r>
            <a:r>
              <a:rPr sz="920" u="none" spc="-10"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and</a:t>
            </a:r>
            <a:r>
              <a:rPr sz="920" u="none" spc="-1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manage</a:t>
            </a:r>
            <a:r>
              <a:rPr sz="920" u="none" spc="-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the</a:t>
            </a:r>
            <a:r>
              <a:rPr sz="920" u="none" spc="-1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state</a:t>
            </a:r>
            <a:r>
              <a:rPr sz="920" u="none" spc="-1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of</a:t>
            </a:r>
            <a:r>
              <a:rPr sz="920" u="none" spc="-10"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a:t>
            </a:r>
            <a:r>
              <a:rPr sz="920" u="none" spc="-20"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web</a:t>
            </a:r>
            <a:r>
              <a:rPr sz="920" u="none" spc="-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application</a:t>
            </a:r>
            <a:r>
              <a:rPr sz="920" u="none" spc="17"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a:p>
            <a:pPr marL="112565" marR="106504">
              <a:lnSpc>
                <a:spcPts val="1057"/>
              </a:lnSpc>
              <a:spcBef>
                <a:spcPts val="955"/>
              </a:spcBef>
            </a:pPr>
            <a:r>
              <a:rPr sz="920" b="1" dirty="0">
                <a:latin typeface="Times New Roman"/>
                <a:cs typeface="Times New Roman"/>
              </a:rPr>
              <a:t>Angular</a:t>
            </a:r>
            <a:r>
              <a:rPr sz="920" b="1" spc="-14" dirty="0">
                <a:latin typeface="Times New Roman"/>
                <a:cs typeface="Times New Roman"/>
              </a:rPr>
              <a:t> </a:t>
            </a:r>
            <a:r>
              <a:rPr sz="920" dirty="0">
                <a:latin typeface="Times New Roman"/>
                <a:cs typeface="Times New Roman"/>
              </a:rPr>
              <a:t>is</a:t>
            </a:r>
            <a:r>
              <a:rPr sz="920" spc="-10" dirty="0">
                <a:latin typeface="Times New Roman"/>
                <a:cs typeface="Times New Roman"/>
              </a:rPr>
              <a:t> </a:t>
            </a:r>
            <a:r>
              <a:rPr sz="920" dirty="0">
                <a:latin typeface="Times New Roman"/>
                <a:cs typeface="Times New Roman"/>
              </a:rPr>
              <a:t>a</a:t>
            </a:r>
            <a:r>
              <a:rPr sz="920" spc="-14" dirty="0">
                <a:latin typeface="Times New Roman"/>
                <a:cs typeface="Times New Roman"/>
              </a:rPr>
              <a:t> </a:t>
            </a:r>
            <a:r>
              <a:rPr sz="920" spc="-7" dirty="0">
                <a:latin typeface="Times New Roman"/>
                <a:cs typeface="Times New Roman"/>
              </a:rPr>
              <a:t>TypeScript-</a:t>
            </a:r>
            <a:r>
              <a:rPr sz="920" dirty="0">
                <a:latin typeface="Times New Roman"/>
                <a:cs typeface="Times New Roman"/>
              </a:rPr>
              <a:t>based</a:t>
            </a:r>
            <a:r>
              <a:rPr sz="920" spc="-7" dirty="0">
                <a:latin typeface="Times New Roman"/>
                <a:cs typeface="Times New Roman"/>
              </a:rPr>
              <a:t> open-</a:t>
            </a:r>
            <a:r>
              <a:rPr sz="920" dirty="0">
                <a:latin typeface="Times New Roman"/>
                <a:cs typeface="Times New Roman"/>
              </a:rPr>
              <a:t>source</a:t>
            </a:r>
            <a:r>
              <a:rPr sz="920" spc="-24" dirty="0">
                <a:latin typeface="Times New Roman"/>
                <a:cs typeface="Times New Roman"/>
              </a:rPr>
              <a:t> </a:t>
            </a:r>
            <a:r>
              <a:rPr sz="920" dirty="0">
                <a:latin typeface="Times New Roman"/>
                <a:cs typeface="Times New Roman"/>
              </a:rPr>
              <a:t>web</a:t>
            </a:r>
            <a:r>
              <a:rPr sz="920" spc="-7" dirty="0">
                <a:latin typeface="Times New Roman"/>
                <a:cs typeface="Times New Roman"/>
              </a:rPr>
              <a:t> </a:t>
            </a:r>
            <a:r>
              <a:rPr sz="920" dirty="0">
                <a:latin typeface="Times New Roman"/>
                <a:cs typeface="Times New Roman"/>
              </a:rPr>
              <a:t>application</a:t>
            </a:r>
            <a:r>
              <a:rPr sz="920" spc="-7" dirty="0">
                <a:latin typeface="Times New Roman"/>
                <a:cs typeface="Times New Roman"/>
              </a:rPr>
              <a:t> </a:t>
            </a:r>
            <a:r>
              <a:rPr sz="920" dirty="0">
                <a:latin typeface="Times New Roman"/>
                <a:cs typeface="Times New Roman"/>
              </a:rPr>
              <a:t>framework</a:t>
            </a:r>
            <a:r>
              <a:rPr sz="920" spc="-7" dirty="0">
                <a:latin typeface="Times New Roman"/>
                <a:cs typeface="Times New Roman"/>
              </a:rPr>
              <a:t> </a:t>
            </a:r>
            <a:r>
              <a:rPr sz="920" dirty="0">
                <a:latin typeface="Times New Roman"/>
                <a:cs typeface="Times New Roman"/>
              </a:rPr>
              <a:t>that</a:t>
            </a:r>
            <a:r>
              <a:rPr sz="920" spc="-17" dirty="0">
                <a:latin typeface="Times New Roman"/>
                <a:cs typeface="Times New Roman"/>
              </a:rPr>
              <a:t> </a:t>
            </a:r>
            <a:r>
              <a:rPr sz="920" dirty="0">
                <a:latin typeface="Times New Roman"/>
                <a:cs typeface="Times New Roman"/>
              </a:rPr>
              <a:t>is</a:t>
            </a:r>
            <a:r>
              <a:rPr sz="920" spc="-10" dirty="0">
                <a:latin typeface="Times New Roman"/>
                <a:cs typeface="Times New Roman"/>
              </a:rPr>
              <a:t> </a:t>
            </a:r>
            <a:r>
              <a:rPr sz="920" dirty="0">
                <a:latin typeface="Times New Roman"/>
                <a:cs typeface="Times New Roman"/>
              </a:rPr>
              <a:t>used</a:t>
            </a:r>
            <a:r>
              <a:rPr sz="920" spc="-10" dirty="0">
                <a:latin typeface="Times New Roman"/>
                <a:cs typeface="Times New Roman"/>
              </a:rPr>
              <a:t> </a:t>
            </a:r>
            <a:r>
              <a:rPr sz="920" spc="-17" dirty="0">
                <a:latin typeface="Times New Roman"/>
                <a:cs typeface="Times New Roman"/>
              </a:rPr>
              <a:t>to </a:t>
            </a:r>
            <a:r>
              <a:rPr sz="920" dirty="0">
                <a:latin typeface="Times New Roman"/>
                <a:cs typeface="Times New Roman"/>
              </a:rPr>
              <a:t>build</a:t>
            </a:r>
            <a:r>
              <a:rPr sz="920" spc="-20" dirty="0">
                <a:latin typeface="Times New Roman"/>
                <a:cs typeface="Times New Roman"/>
              </a:rPr>
              <a:t> </a:t>
            </a:r>
            <a:r>
              <a:rPr sz="920" dirty="0">
                <a:latin typeface="Times New Roman"/>
                <a:cs typeface="Times New Roman"/>
              </a:rPr>
              <a:t>dynamic</a:t>
            </a:r>
            <a:r>
              <a:rPr sz="920" spc="-27" dirty="0">
                <a:latin typeface="Times New Roman"/>
                <a:cs typeface="Times New Roman"/>
              </a:rPr>
              <a:t> </a:t>
            </a:r>
            <a:r>
              <a:rPr sz="920" dirty="0">
                <a:latin typeface="Times New Roman"/>
                <a:cs typeface="Times New Roman"/>
              </a:rPr>
              <a:t>web</a:t>
            </a:r>
            <a:r>
              <a:rPr sz="920" spc="-10" dirty="0">
                <a:latin typeface="Times New Roman"/>
                <a:cs typeface="Times New Roman"/>
              </a:rPr>
              <a:t> </a:t>
            </a:r>
            <a:r>
              <a:rPr sz="920" dirty="0">
                <a:latin typeface="Times New Roman"/>
                <a:cs typeface="Times New Roman"/>
              </a:rPr>
              <a:t>applications.</a:t>
            </a:r>
            <a:r>
              <a:rPr sz="920" spc="-3"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It</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provides</a:t>
            </a:r>
            <a:r>
              <a:rPr sz="920" u="sng" spc="-2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set</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of</a:t>
            </a:r>
            <a:r>
              <a:rPr sz="920" u="sng" spc="-20" dirty="0">
                <a:solidFill>
                  <a:srgbClr val="0000FF"/>
                </a:solidFill>
                <a:uFill>
                  <a:solidFill>
                    <a:srgbClr val="0000FF"/>
                  </a:solidFill>
                </a:uFill>
                <a:latin typeface="Times New Roman"/>
                <a:cs typeface="Times New Roman"/>
                <a:hlinkClick r:id="rId2"/>
              </a:rPr>
              <a:t> </a:t>
            </a:r>
            <a:r>
              <a:rPr sz="920" u="sng" spc="-7" dirty="0">
                <a:solidFill>
                  <a:srgbClr val="0000FF"/>
                </a:solidFill>
                <a:uFill>
                  <a:solidFill>
                    <a:srgbClr val="0000FF"/>
                  </a:solidFill>
                </a:uFill>
                <a:latin typeface="Times New Roman"/>
                <a:cs typeface="Times New Roman"/>
                <a:hlinkClick r:id="rId2"/>
              </a:rPr>
              <a:t>pre-</a:t>
            </a:r>
            <a:r>
              <a:rPr sz="920" u="sng" dirty="0">
                <a:solidFill>
                  <a:srgbClr val="0000FF"/>
                </a:solidFill>
                <a:uFill>
                  <a:solidFill>
                    <a:srgbClr val="0000FF"/>
                  </a:solidFill>
                </a:uFill>
                <a:latin typeface="Times New Roman"/>
                <a:cs typeface="Times New Roman"/>
                <a:hlinkClick r:id="rId2"/>
              </a:rPr>
              <a:t>built</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components</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and</a:t>
            </a:r>
            <a:r>
              <a:rPr sz="920" u="sng" spc="-10" dirty="0">
                <a:solidFill>
                  <a:srgbClr val="0000FF"/>
                </a:solidFill>
                <a:uFill>
                  <a:solidFill>
                    <a:srgbClr val="0000FF"/>
                  </a:solidFill>
                </a:uFill>
                <a:latin typeface="Times New Roman"/>
                <a:cs typeface="Times New Roman"/>
                <a:hlinkClick r:id="rId2"/>
              </a:rPr>
              <a:t> </a:t>
            </a:r>
            <a:r>
              <a:rPr sz="920" u="sng" spc="-7" dirty="0">
                <a:solidFill>
                  <a:srgbClr val="0000FF"/>
                </a:solidFill>
                <a:uFill>
                  <a:solidFill>
                    <a:srgbClr val="0000FF"/>
                  </a:solidFill>
                </a:uFill>
                <a:latin typeface="Times New Roman"/>
                <a:cs typeface="Times New Roman"/>
                <a:hlinkClick r:id="rId2"/>
              </a:rPr>
              <a:t>tools</a:t>
            </a:r>
            <a:r>
              <a:rPr sz="920" u="none" spc="341" dirty="0">
                <a:solidFill>
                  <a:srgbClr val="0000FF"/>
                </a:solidFill>
                <a:latin typeface="Times New Roman"/>
                <a:cs typeface="Times New Roman"/>
              </a:rPr>
              <a:t> </a:t>
            </a:r>
            <a:r>
              <a:rPr sz="920" u="none" dirty="0">
                <a:solidFill>
                  <a:srgbClr val="0000FF"/>
                </a:solidFill>
                <a:latin typeface="Times New Roman"/>
                <a:cs typeface="Times New Roman"/>
                <a:hlinkClick r:id="rId2"/>
              </a:rPr>
              <a:t>for</a:t>
            </a:r>
            <a:r>
              <a:rPr sz="920" u="none" spc="-31"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building</a:t>
            </a:r>
            <a:r>
              <a:rPr sz="920" u="none" spc="-2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complex</a:t>
            </a:r>
            <a:r>
              <a:rPr sz="920" u="none" spc="-3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web</a:t>
            </a:r>
            <a:r>
              <a:rPr sz="920" u="none" spc="-2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applications</a:t>
            </a:r>
            <a:r>
              <a:rPr sz="920" u="none" spc="-14"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a:p>
            <a:pPr marL="112565" marR="289639">
              <a:lnSpc>
                <a:spcPts val="1057"/>
              </a:lnSpc>
              <a:spcBef>
                <a:spcPts val="961"/>
              </a:spcBef>
            </a:pPr>
            <a:r>
              <a:rPr sz="920" b="1" dirty="0">
                <a:latin typeface="Times New Roman"/>
                <a:cs typeface="Times New Roman"/>
              </a:rPr>
              <a:t>Vue</a:t>
            </a:r>
            <a:r>
              <a:rPr sz="920" b="1" spc="-24"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a</a:t>
            </a:r>
            <a:r>
              <a:rPr sz="920" spc="-27" dirty="0">
                <a:latin typeface="Times New Roman"/>
                <a:cs typeface="Times New Roman"/>
              </a:rPr>
              <a:t> </a:t>
            </a:r>
            <a:r>
              <a:rPr sz="920" dirty="0">
                <a:latin typeface="Times New Roman"/>
                <a:cs typeface="Times New Roman"/>
              </a:rPr>
              <a:t>progressive</a:t>
            </a:r>
            <a:r>
              <a:rPr sz="920" spc="-17" dirty="0">
                <a:latin typeface="Times New Roman"/>
                <a:cs typeface="Times New Roman"/>
              </a:rPr>
              <a:t> </a:t>
            </a:r>
            <a:r>
              <a:rPr sz="920" dirty="0">
                <a:latin typeface="Times New Roman"/>
                <a:cs typeface="Times New Roman"/>
              </a:rPr>
              <a:t>JavaScript</a:t>
            </a:r>
            <a:r>
              <a:rPr sz="920" spc="-27" dirty="0">
                <a:latin typeface="Times New Roman"/>
                <a:cs typeface="Times New Roman"/>
              </a:rPr>
              <a:t> </a:t>
            </a:r>
            <a:r>
              <a:rPr sz="920" dirty="0">
                <a:latin typeface="Times New Roman"/>
                <a:cs typeface="Times New Roman"/>
              </a:rPr>
              <a:t>framework</a:t>
            </a:r>
            <a:r>
              <a:rPr sz="920" spc="-10" dirty="0">
                <a:latin typeface="Times New Roman"/>
                <a:cs typeface="Times New Roman"/>
              </a:rPr>
              <a:t> </a:t>
            </a:r>
            <a:r>
              <a:rPr sz="920" dirty="0">
                <a:latin typeface="Times New Roman"/>
                <a:cs typeface="Times New Roman"/>
              </a:rPr>
              <a:t>that</a:t>
            </a:r>
            <a:r>
              <a:rPr sz="920" spc="-20"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used</a:t>
            </a:r>
            <a:r>
              <a:rPr sz="920" spc="-10" dirty="0">
                <a:latin typeface="Times New Roman"/>
                <a:cs typeface="Times New Roman"/>
              </a:rPr>
              <a:t> </a:t>
            </a:r>
            <a:r>
              <a:rPr sz="920" dirty="0">
                <a:latin typeface="Times New Roman"/>
                <a:cs typeface="Times New Roman"/>
              </a:rPr>
              <a:t>to</a:t>
            </a:r>
            <a:r>
              <a:rPr sz="920" spc="-20" dirty="0">
                <a:latin typeface="Times New Roman"/>
                <a:cs typeface="Times New Roman"/>
              </a:rPr>
              <a:t> </a:t>
            </a:r>
            <a:r>
              <a:rPr sz="920" dirty="0">
                <a:latin typeface="Times New Roman"/>
                <a:cs typeface="Times New Roman"/>
              </a:rPr>
              <a:t>build</a:t>
            </a:r>
            <a:r>
              <a:rPr sz="920" spc="-20" dirty="0">
                <a:latin typeface="Times New Roman"/>
                <a:cs typeface="Times New Roman"/>
              </a:rPr>
              <a:t> </a:t>
            </a:r>
            <a:r>
              <a:rPr sz="920" dirty="0">
                <a:latin typeface="Times New Roman"/>
                <a:cs typeface="Times New Roman"/>
              </a:rPr>
              <a:t>user</a:t>
            </a:r>
            <a:r>
              <a:rPr sz="920" spc="-14" dirty="0">
                <a:latin typeface="Times New Roman"/>
                <a:cs typeface="Times New Roman"/>
              </a:rPr>
              <a:t> </a:t>
            </a:r>
            <a:r>
              <a:rPr sz="920" dirty="0">
                <a:latin typeface="Times New Roman"/>
                <a:cs typeface="Times New Roman"/>
              </a:rPr>
              <a:t>interfaces</a:t>
            </a:r>
            <a:r>
              <a:rPr sz="920" spc="-14" dirty="0">
                <a:latin typeface="Times New Roman"/>
                <a:cs typeface="Times New Roman"/>
              </a:rPr>
              <a:t> </a:t>
            </a:r>
            <a:r>
              <a:rPr sz="920" spc="-17" dirty="0">
                <a:latin typeface="Times New Roman"/>
                <a:cs typeface="Times New Roman"/>
              </a:rPr>
              <a:t>and </a:t>
            </a:r>
            <a:r>
              <a:rPr sz="920" spc="-7" dirty="0">
                <a:latin typeface="Times New Roman"/>
                <a:cs typeface="Times New Roman"/>
              </a:rPr>
              <a:t>single-</a:t>
            </a:r>
            <a:r>
              <a:rPr sz="920" dirty="0">
                <a:latin typeface="Times New Roman"/>
                <a:cs typeface="Times New Roman"/>
              </a:rPr>
              <a:t>page</a:t>
            </a:r>
            <a:r>
              <a:rPr sz="920" spc="-24" dirty="0">
                <a:latin typeface="Times New Roman"/>
                <a:cs typeface="Times New Roman"/>
              </a:rPr>
              <a:t> </a:t>
            </a:r>
            <a:r>
              <a:rPr sz="920" dirty="0">
                <a:latin typeface="Times New Roman"/>
                <a:cs typeface="Times New Roman"/>
              </a:rPr>
              <a:t>applications.</a:t>
            </a:r>
            <a:r>
              <a:rPr sz="920" spc="-14"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It</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is</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designed</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to</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be</a:t>
            </a:r>
            <a:r>
              <a:rPr sz="920" u="sng" spc="-2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incrementally</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adoptable</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and</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can</a:t>
            </a:r>
            <a:r>
              <a:rPr sz="920" u="sng" spc="-10" dirty="0">
                <a:solidFill>
                  <a:srgbClr val="0000FF"/>
                </a:solidFill>
                <a:uFill>
                  <a:solidFill>
                    <a:srgbClr val="0000FF"/>
                  </a:solidFill>
                </a:uFill>
                <a:latin typeface="Times New Roman"/>
                <a:cs typeface="Times New Roman"/>
                <a:hlinkClick r:id="rId2"/>
              </a:rPr>
              <a:t> </a:t>
            </a:r>
            <a:r>
              <a:rPr sz="920" u="sng" spc="-17" dirty="0">
                <a:solidFill>
                  <a:srgbClr val="0000FF"/>
                </a:solidFill>
                <a:uFill>
                  <a:solidFill>
                    <a:srgbClr val="0000FF"/>
                  </a:solidFill>
                </a:uFill>
                <a:latin typeface="Times New Roman"/>
                <a:cs typeface="Times New Roman"/>
                <a:hlinkClick r:id="rId2"/>
              </a:rPr>
              <a:t>be</a:t>
            </a:r>
            <a:r>
              <a:rPr sz="920" u="none" spc="-17" dirty="0">
                <a:solidFill>
                  <a:srgbClr val="0000FF"/>
                </a:solidFill>
                <a:latin typeface="Times New Roman"/>
                <a:cs typeface="Times New Roman"/>
              </a:rPr>
              <a:t> </a:t>
            </a:r>
            <a:r>
              <a:rPr sz="920" u="none" dirty="0">
                <a:solidFill>
                  <a:srgbClr val="0000FF"/>
                </a:solidFill>
                <a:latin typeface="Times New Roman"/>
                <a:cs typeface="Times New Roman"/>
                <a:hlinkClick r:id="rId2"/>
              </a:rPr>
              <a:t>easily</a:t>
            </a:r>
            <a:r>
              <a:rPr sz="920" u="none" spc="-20"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integrated</a:t>
            </a:r>
            <a:r>
              <a:rPr sz="920" u="none" spc="-20"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into</a:t>
            </a:r>
            <a:r>
              <a:rPr sz="920" u="none" spc="-2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other</a:t>
            </a:r>
            <a:r>
              <a:rPr sz="920" u="none" spc="-2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projects</a:t>
            </a:r>
            <a:r>
              <a:rPr sz="920" u="none" spc="-3"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a:p>
            <a:pPr marL="112565" marR="250241" algn="just">
              <a:lnSpc>
                <a:spcPct val="95900"/>
              </a:lnSpc>
              <a:spcBef>
                <a:spcPts val="924"/>
              </a:spcBef>
            </a:pPr>
            <a:r>
              <a:rPr sz="920" b="1" dirty="0">
                <a:latin typeface="Times New Roman"/>
                <a:cs typeface="Times New Roman"/>
              </a:rPr>
              <a:t>SASS</a:t>
            </a:r>
            <a:r>
              <a:rPr sz="920" b="1" spc="-24" dirty="0">
                <a:latin typeface="Times New Roman"/>
                <a:cs typeface="Times New Roman"/>
              </a:rPr>
              <a:t> </a:t>
            </a:r>
            <a:r>
              <a:rPr sz="920" dirty="0">
                <a:latin typeface="Times New Roman"/>
                <a:cs typeface="Times New Roman"/>
              </a:rPr>
              <a:t>(Syntactically</a:t>
            </a:r>
            <a:r>
              <a:rPr sz="920" spc="-14" dirty="0">
                <a:latin typeface="Times New Roman"/>
                <a:cs typeface="Times New Roman"/>
              </a:rPr>
              <a:t> </a:t>
            </a:r>
            <a:r>
              <a:rPr sz="920" dirty="0">
                <a:latin typeface="Times New Roman"/>
                <a:cs typeface="Times New Roman"/>
              </a:rPr>
              <a:t>Impressive</a:t>
            </a:r>
            <a:r>
              <a:rPr sz="920" spc="-14" dirty="0">
                <a:latin typeface="Times New Roman"/>
                <a:cs typeface="Times New Roman"/>
              </a:rPr>
              <a:t> </a:t>
            </a:r>
            <a:r>
              <a:rPr sz="920" dirty="0">
                <a:latin typeface="Times New Roman"/>
                <a:cs typeface="Times New Roman"/>
              </a:rPr>
              <a:t>Style</a:t>
            </a:r>
            <a:r>
              <a:rPr sz="920" spc="-20" dirty="0">
                <a:latin typeface="Times New Roman"/>
                <a:cs typeface="Times New Roman"/>
              </a:rPr>
              <a:t> </a:t>
            </a:r>
            <a:r>
              <a:rPr sz="920" dirty="0">
                <a:latin typeface="Times New Roman"/>
                <a:cs typeface="Times New Roman"/>
              </a:rPr>
              <a:t>Sheets)</a:t>
            </a:r>
            <a:r>
              <a:rPr sz="920" spc="-14"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CSS</a:t>
            </a:r>
            <a:r>
              <a:rPr sz="920" spc="-27" dirty="0">
                <a:latin typeface="Times New Roman"/>
                <a:cs typeface="Times New Roman"/>
              </a:rPr>
              <a:t> </a:t>
            </a:r>
            <a:r>
              <a:rPr sz="920" dirty="0">
                <a:latin typeface="Times New Roman"/>
                <a:cs typeface="Times New Roman"/>
              </a:rPr>
              <a:t>preprocessor</a:t>
            </a:r>
            <a:r>
              <a:rPr sz="920" spc="-17" dirty="0">
                <a:latin typeface="Times New Roman"/>
                <a:cs typeface="Times New Roman"/>
              </a:rPr>
              <a:t> </a:t>
            </a:r>
            <a:r>
              <a:rPr sz="920" dirty="0">
                <a:latin typeface="Times New Roman"/>
                <a:cs typeface="Times New Roman"/>
              </a:rPr>
              <a:t>that</a:t>
            </a:r>
            <a:r>
              <a:rPr sz="920" spc="-24"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used</a:t>
            </a:r>
            <a:r>
              <a:rPr sz="920" spc="-14" dirty="0">
                <a:latin typeface="Times New Roman"/>
                <a:cs typeface="Times New Roman"/>
              </a:rPr>
              <a:t> </a:t>
            </a:r>
            <a:r>
              <a:rPr sz="920" spc="-17" dirty="0">
                <a:latin typeface="Times New Roman"/>
                <a:cs typeface="Times New Roman"/>
              </a:rPr>
              <a:t>to </a:t>
            </a:r>
            <a:r>
              <a:rPr sz="920" dirty="0">
                <a:latin typeface="Times New Roman"/>
                <a:cs typeface="Times New Roman"/>
              </a:rPr>
              <a:t>simplify</a:t>
            </a:r>
            <a:r>
              <a:rPr sz="920" spc="-24"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extend</a:t>
            </a:r>
            <a:r>
              <a:rPr sz="920" spc="-17" dirty="0">
                <a:latin typeface="Times New Roman"/>
                <a:cs typeface="Times New Roman"/>
              </a:rPr>
              <a:t> </a:t>
            </a:r>
            <a:r>
              <a:rPr sz="920" dirty="0">
                <a:latin typeface="Times New Roman"/>
                <a:cs typeface="Times New Roman"/>
              </a:rPr>
              <a:t>the</a:t>
            </a:r>
            <a:r>
              <a:rPr sz="920" spc="-20" dirty="0">
                <a:latin typeface="Times New Roman"/>
                <a:cs typeface="Times New Roman"/>
              </a:rPr>
              <a:t> </a:t>
            </a:r>
            <a:r>
              <a:rPr sz="920" dirty="0">
                <a:latin typeface="Times New Roman"/>
                <a:cs typeface="Times New Roman"/>
              </a:rPr>
              <a:t>functionality</a:t>
            </a:r>
            <a:r>
              <a:rPr sz="920" spc="-24" dirty="0">
                <a:latin typeface="Times New Roman"/>
                <a:cs typeface="Times New Roman"/>
              </a:rPr>
              <a:t> </a:t>
            </a:r>
            <a:r>
              <a:rPr sz="920" dirty="0">
                <a:latin typeface="Times New Roman"/>
                <a:cs typeface="Times New Roman"/>
              </a:rPr>
              <a:t>of</a:t>
            </a:r>
            <a:r>
              <a:rPr sz="920" spc="-17" dirty="0">
                <a:latin typeface="Times New Roman"/>
                <a:cs typeface="Times New Roman"/>
              </a:rPr>
              <a:t> </a:t>
            </a:r>
            <a:r>
              <a:rPr sz="920" dirty="0">
                <a:latin typeface="Times New Roman"/>
                <a:cs typeface="Times New Roman"/>
              </a:rPr>
              <a:t>CSS.</a:t>
            </a:r>
            <a:r>
              <a:rPr sz="920" spc="-3"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It</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provides</a:t>
            </a:r>
            <a:r>
              <a:rPr sz="920" u="sng" spc="-31"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features</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such</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as</a:t>
            </a:r>
            <a:r>
              <a:rPr sz="920" u="sng" spc="-17" dirty="0">
                <a:solidFill>
                  <a:srgbClr val="0000FF"/>
                </a:solidFill>
                <a:uFill>
                  <a:solidFill>
                    <a:srgbClr val="0000FF"/>
                  </a:solidFill>
                </a:uFill>
                <a:latin typeface="Times New Roman"/>
                <a:cs typeface="Times New Roman"/>
                <a:hlinkClick r:id="rId2"/>
              </a:rPr>
              <a:t> </a:t>
            </a:r>
            <a:r>
              <a:rPr sz="920" u="sng" spc="-7" dirty="0">
                <a:solidFill>
                  <a:srgbClr val="0000FF"/>
                </a:solidFill>
                <a:uFill>
                  <a:solidFill>
                    <a:srgbClr val="0000FF"/>
                  </a:solidFill>
                </a:uFill>
                <a:latin typeface="Times New Roman"/>
                <a:cs typeface="Times New Roman"/>
                <a:hlinkClick r:id="rId2"/>
              </a:rPr>
              <a:t>variables,</a:t>
            </a:r>
            <a:r>
              <a:rPr sz="920" u="none" spc="-7" dirty="0">
                <a:solidFill>
                  <a:srgbClr val="0000FF"/>
                </a:solidFill>
                <a:latin typeface="Times New Roman"/>
                <a:cs typeface="Times New Roman"/>
              </a:rPr>
              <a:t> </a:t>
            </a:r>
            <a:r>
              <a:rPr sz="920" u="none" dirty="0">
                <a:solidFill>
                  <a:srgbClr val="0000FF"/>
                </a:solidFill>
                <a:latin typeface="Times New Roman"/>
                <a:cs typeface="Times New Roman"/>
                <a:hlinkClick r:id="rId2"/>
              </a:rPr>
              <a:t>nesting,</a:t>
            </a:r>
            <a:r>
              <a:rPr sz="920" u="none" spc="-1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and</a:t>
            </a:r>
            <a:r>
              <a:rPr sz="920" u="none" spc="-1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mixins</a:t>
            </a:r>
            <a:r>
              <a:rPr sz="920" u="none" spc="-1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that</a:t>
            </a:r>
            <a:r>
              <a:rPr sz="920" u="none" spc="-1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are</a:t>
            </a:r>
            <a:r>
              <a:rPr sz="920" u="none" spc="-17"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not</a:t>
            </a:r>
            <a:r>
              <a:rPr sz="920" u="none" spc="-1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available</a:t>
            </a:r>
            <a:r>
              <a:rPr sz="920" u="none" spc="-1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in</a:t>
            </a:r>
            <a:r>
              <a:rPr sz="920" u="none" spc="-20"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CSS</a:t>
            </a:r>
            <a:r>
              <a:rPr sz="920" u="none" spc="7"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a:p>
            <a:pPr marL="112565" marR="137243" algn="just">
              <a:lnSpc>
                <a:spcPct val="95900"/>
              </a:lnSpc>
              <a:spcBef>
                <a:spcPts val="955"/>
              </a:spcBef>
            </a:pPr>
            <a:r>
              <a:rPr sz="920" b="1" dirty="0">
                <a:latin typeface="Times New Roman"/>
                <a:cs typeface="Times New Roman"/>
              </a:rPr>
              <a:t>Elm</a:t>
            </a:r>
            <a:r>
              <a:rPr sz="920" b="1" spc="-24"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functional</a:t>
            </a:r>
            <a:r>
              <a:rPr sz="920" spc="-24" dirty="0">
                <a:latin typeface="Times New Roman"/>
                <a:cs typeface="Times New Roman"/>
              </a:rPr>
              <a:t> </a:t>
            </a:r>
            <a:r>
              <a:rPr sz="920" dirty="0">
                <a:latin typeface="Times New Roman"/>
                <a:cs typeface="Times New Roman"/>
              </a:rPr>
              <a:t>programming</a:t>
            </a:r>
            <a:r>
              <a:rPr sz="920" spc="-14" dirty="0">
                <a:latin typeface="Times New Roman"/>
                <a:cs typeface="Times New Roman"/>
              </a:rPr>
              <a:t> </a:t>
            </a:r>
            <a:r>
              <a:rPr sz="920" dirty="0">
                <a:latin typeface="Times New Roman"/>
                <a:cs typeface="Times New Roman"/>
              </a:rPr>
              <a:t>language</a:t>
            </a:r>
            <a:r>
              <a:rPr sz="920" spc="-20" dirty="0">
                <a:latin typeface="Times New Roman"/>
                <a:cs typeface="Times New Roman"/>
              </a:rPr>
              <a:t> </a:t>
            </a:r>
            <a:r>
              <a:rPr sz="920" dirty="0">
                <a:latin typeface="Times New Roman"/>
                <a:cs typeface="Times New Roman"/>
              </a:rPr>
              <a:t>that</a:t>
            </a:r>
            <a:r>
              <a:rPr sz="920" spc="-24"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used</a:t>
            </a:r>
            <a:r>
              <a:rPr sz="920" spc="-14" dirty="0">
                <a:latin typeface="Times New Roman"/>
                <a:cs typeface="Times New Roman"/>
              </a:rPr>
              <a:t> </a:t>
            </a:r>
            <a:r>
              <a:rPr sz="920" dirty="0">
                <a:latin typeface="Times New Roman"/>
                <a:cs typeface="Times New Roman"/>
              </a:rPr>
              <a:t>to</a:t>
            </a:r>
            <a:r>
              <a:rPr sz="920" spc="-24" dirty="0">
                <a:latin typeface="Times New Roman"/>
                <a:cs typeface="Times New Roman"/>
              </a:rPr>
              <a:t> </a:t>
            </a:r>
            <a:r>
              <a:rPr sz="920" dirty="0">
                <a:latin typeface="Times New Roman"/>
                <a:cs typeface="Times New Roman"/>
              </a:rPr>
              <a:t>build</a:t>
            </a:r>
            <a:r>
              <a:rPr sz="920" spc="-24" dirty="0">
                <a:latin typeface="Times New Roman"/>
                <a:cs typeface="Times New Roman"/>
              </a:rPr>
              <a:t> </a:t>
            </a:r>
            <a:r>
              <a:rPr sz="920" dirty="0">
                <a:latin typeface="Times New Roman"/>
                <a:cs typeface="Times New Roman"/>
              </a:rPr>
              <a:t>web</a:t>
            </a:r>
            <a:r>
              <a:rPr sz="920" spc="-14" dirty="0">
                <a:latin typeface="Times New Roman"/>
                <a:cs typeface="Times New Roman"/>
              </a:rPr>
              <a:t> </a:t>
            </a:r>
            <a:r>
              <a:rPr sz="920" dirty="0">
                <a:latin typeface="Times New Roman"/>
                <a:cs typeface="Times New Roman"/>
              </a:rPr>
              <a:t>applications.</a:t>
            </a:r>
            <a:r>
              <a:rPr sz="920" spc="10"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It</a:t>
            </a:r>
            <a:r>
              <a:rPr sz="920" u="sng" spc="-20" dirty="0">
                <a:solidFill>
                  <a:srgbClr val="0000FF"/>
                </a:solidFill>
                <a:uFill>
                  <a:solidFill>
                    <a:srgbClr val="0000FF"/>
                  </a:solidFill>
                </a:uFill>
                <a:latin typeface="Times New Roman"/>
                <a:cs typeface="Times New Roman"/>
                <a:hlinkClick r:id="rId2"/>
              </a:rPr>
              <a:t> </a:t>
            </a:r>
            <a:r>
              <a:rPr sz="920" u="sng" spc="-17" dirty="0">
                <a:solidFill>
                  <a:srgbClr val="0000FF"/>
                </a:solidFill>
                <a:uFill>
                  <a:solidFill>
                    <a:srgbClr val="0000FF"/>
                  </a:solidFill>
                </a:uFill>
                <a:latin typeface="Times New Roman"/>
                <a:cs typeface="Times New Roman"/>
                <a:hlinkClick r:id="rId2"/>
              </a:rPr>
              <a:t>is</a:t>
            </a:r>
            <a:r>
              <a:rPr sz="920" u="none" spc="-17" dirty="0">
                <a:solidFill>
                  <a:srgbClr val="0000FF"/>
                </a:solidFill>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designed</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to</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be</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easy</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to</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use</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and</a:t>
            </a:r>
            <a:r>
              <a:rPr sz="920" u="sng" spc="-2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provides</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features</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such</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as</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type</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inference,</a:t>
            </a:r>
            <a:r>
              <a:rPr sz="920" u="sng" spc="-14" dirty="0">
                <a:solidFill>
                  <a:srgbClr val="0000FF"/>
                </a:solidFill>
                <a:uFill>
                  <a:solidFill>
                    <a:srgbClr val="0000FF"/>
                  </a:solidFill>
                </a:uFill>
                <a:latin typeface="Times New Roman"/>
                <a:cs typeface="Times New Roman"/>
                <a:hlinkClick r:id="rId2"/>
              </a:rPr>
              <a:t> </a:t>
            </a:r>
            <a:r>
              <a:rPr sz="920" u="sng" spc="-7" dirty="0">
                <a:solidFill>
                  <a:srgbClr val="0000FF"/>
                </a:solidFill>
                <a:uFill>
                  <a:solidFill>
                    <a:srgbClr val="0000FF"/>
                  </a:solidFill>
                </a:uFill>
                <a:latin typeface="Times New Roman"/>
                <a:cs typeface="Times New Roman"/>
                <a:hlinkClick r:id="rId2"/>
              </a:rPr>
              <a:t>immutability,</a:t>
            </a:r>
            <a:r>
              <a:rPr sz="920" u="none" spc="-7" dirty="0">
                <a:solidFill>
                  <a:srgbClr val="0000FF"/>
                </a:solidFill>
                <a:latin typeface="Times New Roman"/>
                <a:cs typeface="Times New Roman"/>
              </a:rPr>
              <a:t> </a:t>
            </a:r>
            <a:r>
              <a:rPr sz="920" u="none" dirty="0">
                <a:solidFill>
                  <a:srgbClr val="0000FF"/>
                </a:solidFill>
                <a:latin typeface="Times New Roman"/>
                <a:cs typeface="Times New Roman"/>
                <a:hlinkClick r:id="rId2"/>
              </a:rPr>
              <a:t>and</a:t>
            </a:r>
            <a:r>
              <a:rPr sz="920" u="none" spc="-14" dirty="0">
                <a:solidFill>
                  <a:srgbClr val="0000FF"/>
                </a:solidFill>
                <a:latin typeface="Times New Roman"/>
                <a:cs typeface="Times New Roman"/>
                <a:hlinkClick r:id="rId2"/>
              </a:rPr>
              <a:t> </a:t>
            </a:r>
            <a:r>
              <a:rPr sz="920" u="none" dirty="0">
                <a:solidFill>
                  <a:srgbClr val="0000FF"/>
                </a:solidFill>
                <a:latin typeface="Times New Roman"/>
                <a:cs typeface="Times New Roman"/>
                <a:hlinkClick r:id="rId2"/>
              </a:rPr>
              <a:t>purity</a:t>
            </a:r>
            <a:r>
              <a:rPr sz="920" u="none" spc="-10"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p:txBody>
      </p:sp>
      <p:sp>
        <p:nvSpPr>
          <p:cNvPr id="12" name="object 12"/>
          <p:cNvSpPr/>
          <p:nvPr/>
        </p:nvSpPr>
        <p:spPr>
          <a:xfrm>
            <a:off x="4069980" y="5838478"/>
            <a:ext cx="546822" cy="6494"/>
          </a:xfrm>
          <a:custGeom>
            <a:avLst/>
            <a:gdLst/>
            <a:ahLst/>
            <a:cxnLst/>
            <a:rect l="l" t="t" r="r" b="b"/>
            <a:pathLst>
              <a:path w="802005" h="9525">
                <a:moveTo>
                  <a:pt x="801624" y="0"/>
                </a:moveTo>
                <a:lnTo>
                  <a:pt x="0" y="0"/>
                </a:lnTo>
                <a:lnTo>
                  <a:pt x="0" y="9144"/>
                </a:lnTo>
                <a:lnTo>
                  <a:pt x="801624" y="9144"/>
                </a:lnTo>
                <a:lnTo>
                  <a:pt x="801624" y="0"/>
                </a:lnTo>
                <a:close/>
              </a:path>
            </a:pathLst>
          </a:custGeom>
          <a:solidFill>
            <a:srgbClr val="0000FF"/>
          </a:solidFill>
        </p:spPr>
        <p:txBody>
          <a:bodyPr wrap="square" lIns="0" tIns="0" rIns="0" bIns="0" rtlCol="0"/>
          <a:lstStyle/>
          <a:p>
            <a:endParaRPr dirty="0"/>
          </a:p>
        </p:txBody>
      </p:sp>
      <p:sp>
        <p:nvSpPr>
          <p:cNvPr id="13" name="object 13"/>
          <p:cNvSpPr/>
          <p:nvPr/>
        </p:nvSpPr>
        <p:spPr>
          <a:xfrm>
            <a:off x="3654137" y="207818"/>
            <a:ext cx="4885026" cy="6443663"/>
          </a:xfrm>
          <a:custGeom>
            <a:avLst/>
            <a:gdLst/>
            <a:ahLst/>
            <a:cxnLst/>
            <a:rect l="l" t="t" r="r" b="b"/>
            <a:pathLst>
              <a:path w="7164705" h="9450705">
                <a:moveTo>
                  <a:pt x="56375" y="47244"/>
                </a:moveTo>
                <a:lnTo>
                  <a:pt x="47244" y="47244"/>
                </a:lnTo>
                <a:lnTo>
                  <a:pt x="47244" y="56388"/>
                </a:lnTo>
                <a:lnTo>
                  <a:pt x="47244" y="9393936"/>
                </a:lnTo>
                <a:lnTo>
                  <a:pt x="47244" y="9432036"/>
                </a:lnTo>
                <a:lnTo>
                  <a:pt x="56375" y="9432036"/>
                </a:lnTo>
                <a:lnTo>
                  <a:pt x="56375" y="9393936"/>
                </a:lnTo>
                <a:lnTo>
                  <a:pt x="56375" y="56388"/>
                </a:lnTo>
                <a:lnTo>
                  <a:pt x="56375" y="47244"/>
                </a:lnTo>
                <a:close/>
              </a:path>
              <a:path w="7164705" h="9450705">
                <a:moveTo>
                  <a:pt x="7146036" y="47244"/>
                </a:moveTo>
                <a:lnTo>
                  <a:pt x="7107936" y="47244"/>
                </a:lnTo>
                <a:lnTo>
                  <a:pt x="56388" y="47244"/>
                </a:lnTo>
                <a:lnTo>
                  <a:pt x="56388" y="56388"/>
                </a:lnTo>
                <a:lnTo>
                  <a:pt x="7107936" y="56388"/>
                </a:lnTo>
                <a:lnTo>
                  <a:pt x="7107936" y="9393936"/>
                </a:lnTo>
                <a:lnTo>
                  <a:pt x="56388" y="9393936"/>
                </a:lnTo>
                <a:lnTo>
                  <a:pt x="56388" y="9432036"/>
                </a:lnTo>
                <a:lnTo>
                  <a:pt x="7107936" y="9432036"/>
                </a:lnTo>
                <a:lnTo>
                  <a:pt x="7146036" y="9432036"/>
                </a:lnTo>
                <a:lnTo>
                  <a:pt x="7146036" y="9393936"/>
                </a:lnTo>
                <a:lnTo>
                  <a:pt x="7146036" y="56388"/>
                </a:lnTo>
                <a:lnTo>
                  <a:pt x="7146036" y="47244"/>
                </a:lnTo>
                <a:close/>
              </a:path>
              <a:path w="7164705" h="9450705">
                <a:moveTo>
                  <a:pt x="7164324" y="0"/>
                </a:moveTo>
                <a:lnTo>
                  <a:pt x="7155180" y="0"/>
                </a:lnTo>
                <a:lnTo>
                  <a:pt x="7155180" y="38100"/>
                </a:lnTo>
                <a:lnTo>
                  <a:pt x="7155180" y="56388"/>
                </a:lnTo>
                <a:lnTo>
                  <a:pt x="7155180" y="9393936"/>
                </a:lnTo>
                <a:lnTo>
                  <a:pt x="7155180" y="9441193"/>
                </a:lnTo>
                <a:lnTo>
                  <a:pt x="7107936" y="9441193"/>
                </a:lnTo>
                <a:lnTo>
                  <a:pt x="56388" y="9441193"/>
                </a:lnTo>
                <a:lnTo>
                  <a:pt x="38100" y="9441193"/>
                </a:lnTo>
                <a:lnTo>
                  <a:pt x="38100" y="9393936"/>
                </a:lnTo>
                <a:lnTo>
                  <a:pt x="38100" y="56388"/>
                </a:lnTo>
                <a:lnTo>
                  <a:pt x="38100" y="38100"/>
                </a:lnTo>
                <a:lnTo>
                  <a:pt x="56388" y="38100"/>
                </a:lnTo>
                <a:lnTo>
                  <a:pt x="7107936" y="38100"/>
                </a:lnTo>
                <a:lnTo>
                  <a:pt x="7155180" y="38100"/>
                </a:lnTo>
                <a:lnTo>
                  <a:pt x="7155180" y="0"/>
                </a:lnTo>
                <a:lnTo>
                  <a:pt x="7107936" y="0"/>
                </a:lnTo>
                <a:lnTo>
                  <a:pt x="56388" y="0"/>
                </a:lnTo>
                <a:lnTo>
                  <a:pt x="38100" y="0"/>
                </a:lnTo>
                <a:lnTo>
                  <a:pt x="0" y="0"/>
                </a:lnTo>
                <a:lnTo>
                  <a:pt x="0" y="38100"/>
                </a:lnTo>
                <a:lnTo>
                  <a:pt x="0" y="56388"/>
                </a:lnTo>
                <a:lnTo>
                  <a:pt x="0" y="9393936"/>
                </a:lnTo>
                <a:lnTo>
                  <a:pt x="0" y="9441193"/>
                </a:lnTo>
                <a:lnTo>
                  <a:pt x="0" y="9450324"/>
                </a:lnTo>
                <a:lnTo>
                  <a:pt x="38100" y="9450324"/>
                </a:lnTo>
                <a:lnTo>
                  <a:pt x="7164324" y="9450324"/>
                </a:lnTo>
                <a:lnTo>
                  <a:pt x="7164324" y="9441193"/>
                </a:lnTo>
                <a:lnTo>
                  <a:pt x="7164311" y="9393936"/>
                </a:lnTo>
                <a:lnTo>
                  <a:pt x="7164311" y="56388"/>
                </a:lnTo>
                <a:lnTo>
                  <a:pt x="7164311" y="38100"/>
                </a:lnTo>
                <a:lnTo>
                  <a:pt x="7164324" y="0"/>
                </a:lnTo>
                <a:close/>
              </a:path>
            </a:pathLst>
          </a:custGeom>
          <a:solidFill>
            <a:srgbClr val="00AF50"/>
          </a:solidFill>
        </p:spPr>
        <p:txBody>
          <a:bodyPr wrap="square" lIns="0" tIns="0" rIns="0" bIns="0" rtlCol="0"/>
          <a:lstStyle/>
          <a:p>
            <a:endParaRPr dirty="0"/>
          </a:p>
        </p:txBody>
      </p:sp>
      <p:sp>
        <p:nvSpPr>
          <p:cNvPr id="14" name="Slide Number Placeholder 13">
            <a:extLst>
              <a:ext uri="{FF2B5EF4-FFF2-40B4-BE49-F238E27FC236}">
                <a16:creationId xmlns:a16="http://schemas.microsoft.com/office/drawing/2014/main" id="{8B399479-4BEA-9831-29FC-47F3E65CF4FC}"/>
              </a:ext>
            </a:extLst>
          </p:cNvPr>
          <p:cNvSpPr>
            <a:spLocks noGrp="1"/>
          </p:cNvSpPr>
          <p:nvPr>
            <p:ph type="sldNum" sz="quarter" idx="7"/>
          </p:nvPr>
        </p:nvSpPr>
        <p:spPr/>
        <p:txBody>
          <a:bodyPr/>
          <a:lstStyle/>
          <a:p>
            <a:fld id="{B6F15528-21DE-4FAA-801E-634DDDAF4B2B}" type="slidenum">
              <a:rPr lang="en-US" smtClean="0"/>
              <a:t>30</a:t>
            </a:fld>
            <a:endParaRPr lang="en-US" dirty="0"/>
          </a:p>
        </p:txBody>
      </p:sp>
    </p:spTree>
    <p:extLst>
      <p:ext uri="{BB962C8B-B14F-4D97-AF65-F5344CB8AC3E}">
        <p14:creationId xmlns:p14="http://schemas.microsoft.com/office/powerpoint/2010/main" val="4152689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57511" y="1014326"/>
            <a:ext cx="4077999" cy="39831"/>
            <a:chOff x="896416" y="1487678"/>
            <a:chExt cx="5981065" cy="58419"/>
          </a:xfrm>
        </p:grpSpPr>
        <p:sp>
          <p:nvSpPr>
            <p:cNvPr id="3" name="object 3"/>
            <p:cNvSpPr/>
            <p:nvPr/>
          </p:nvSpPr>
          <p:spPr>
            <a:xfrm>
              <a:off x="914704" y="1487678"/>
              <a:ext cx="824865" cy="9525"/>
            </a:xfrm>
            <a:custGeom>
              <a:avLst/>
              <a:gdLst/>
              <a:ahLst/>
              <a:cxnLst/>
              <a:rect l="l" t="t" r="r" b="b"/>
              <a:pathLst>
                <a:path w="824864" h="9525">
                  <a:moveTo>
                    <a:pt x="824484" y="0"/>
                  </a:moveTo>
                  <a:lnTo>
                    <a:pt x="0" y="0"/>
                  </a:lnTo>
                  <a:lnTo>
                    <a:pt x="0" y="9143"/>
                  </a:lnTo>
                  <a:lnTo>
                    <a:pt x="824484" y="9143"/>
                  </a:lnTo>
                  <a:lnTo>
                    <a:pt x="824484" y="0"/>
                  </a:lnTo>
                  <a:close/>
                </a:path>
              </a:pathLst>
            </a:custGeom>
            <a:solidFill>
              <a:srgbClr val="0000FF"/>
            </a:solidFill>
          </p:spPr>
          <p:txBody>
            <a:bodyPr wrap="square" lIns="0" tIns="0" rIns="0" bIns="0" rtlCol="0"/>
            <a:lstStyle/>
            <a:p>
              <a:endParaRPr dirty="0"/>
            </a:p>
          </p:txBody>
        </p:sp>
        <p:sp>
          <p:nvSpPr>
            <p:cNvPr id="4" name="object 4"/>
            <p:cNvSpPr/>
            <p:nvPr/>
          </p:nvSpPr>
          <p:spPr>
            <a:xfrm>
              <a:off x="896416" y="1518157"/>
              <a:ext cx="5981065" cy="27940"/>
            </a:xfrm>
            <a:custGeom>
              <a:avLst/>
              <a:gdLst/>
              <a:ahLst/>
              <a:cxnLst/>
              <a:rect l="l" t="t" r="r" b="b"/>
              <a:pathLst>
                <a:path w="5981065" h="27940">
                  <a:moveTo>
                    <a:pt x="5981065" y="18288"/>
                  </a:moveTo>
                  <a:lnTo>
                    <a:pt x="0" y="18288"/>
                  </a:lnTo>
                  <a:lnTo>
                    <a:pt x="0" y="27432"/>
                  </a:lnTo>
                  <a:lnTo>
                    <a:pt x="5981065" y="27432"/>
                  </a:lnTo>
                  <a:lnTo>
                    <a:pt x="5981065" y="18288"/>
                  </a:lnTo>
                  <a:close/>
                </a:path>
                <a:path w="5981065" h="27940">
                  <a:moveTo>
                    <a:pt x="5981065" y="0"/>
                  </a:moveTo>
                  <a:lnTo>
                    <a:pt x="0" y="0"/>
                  </a:lnTo>
                  <a:lnTo>
                    <a:pt x="0" y="9144"/>
                  </a:lnTo>
                  <a:lnTo>
                    <a:pt x="5981065" y="9144"/>
                  </a:lnTo>
                  <a:lnTo>
                    <a:pt x="5981065" y="0"/>
                  </a:lnTo>
                  <a:close/>
                </a:path>
              </a:pathLst>
            </a:custGeom>
            <a:solidFill>
              <a:srgbClr val="000000"/>
            </a:solidFill>
          </p:spPr>
          <p:txBody>
            <a:bodyPr wrap="square" lIns="0" tIns="0" rIns="0" bIns="0" rtlCol="0"/>
            <a:lstStyle/>
            <a:p>
              <a:endParaRPr dirty="0"/>
            </a:p>
          </p:txBody>
        </p:sp>
      </p:grpSp>
      <p:sp>
        <p:nvSpPr>
          <p:cNvPr id="5" name="object 5"/>
          <p:cNvSpPr/>
          <p:nvPr/>
        </p:nvSpPr>
        <p:spPr>
          <a:xfrm>
            <a:off x="4069980" y="1432041"/>
            <a:ext cx="975014" cy="6494"/>
          </a:xfrm>
          <a:custGeom>
            <a:avLst/>
            <a:gdLst/>
            <a:ahLst/>
            <a:cxnLst/>
            <a:rect l="l" t="t" r="r" b="b"/>
            <a:pathLst>
              <a:path w="1430020" h="9525">
                <a:moveTo>
                  <a:pt x="1429512" y="0"/>
                </a:moveTo>
                <a:lnTo>
                  <a:pt x="0" y="0"/>
                </a:lnTo>
                <a:lnTo>
                  <a:pt x="0" y="9144"/>
                </a:lnTo>
                <a:lnTo>
                  <a:pt x="1429512" y="9144"/>
                </a:lnTo>
                <a:lnTo>
                  <a:pt x="1429512" y="0"/>
                </a:lnTo>
                <a:close/>
              </a:path>
            </a:pathLst>
          </a:custGeom>
          <a:solidFill>
            <a:srgbClr val="0000FF"/>
          </a:solidFill>
        </p:spPr>
        <p:txBody>
          <a:bodyPr wrap="square" lIns="0" tIns="0" rIns="0" bIns="0" rtlCol="0"/>
          <a:lstStyle/>
          <a:p>
            <a:endParaRPr dirty="0"/>
          </a:p>
        </p:txBody>
      </p:sp>
      <p:sp>
        <p:nvSpPr>
          <p:cNvPr id="6" name="object 6"/>
          <p:cNvSpPr/>
          <p:nvPr/>
        </p:nvSpPr>
        <p:spPr>
          <a:xfrm>
            <a:off x="4069981" y="1567123"/>
            <a:ext cx="2053503" cy="6494"/>
          </a:xfrm>
          <a:custGeom>
            <a:avLst/>
            <a:gdLst/>
            <a:ahLst/>
            <a:cxnLst/>
            <a:rect l="l" t="t" r="r" b="b"/>
            <a:pathLst>
              <a:path w="3011804" h="9525">
                <a:moveTo>
                  <a:pt x="3011678" y="0"/>
                </a:moveTo>
                <a:lnTo>
                  <a:pt x="0" y="0"/>
                </a:lnTo>
                <a:lnTo>
                  <a:pt x="0" y="9143"/>
                </a:lnTo>
                <a:lnTo>
                  <a:pt x="3011678" y="9143"/>
                </a:lnTo>
                <a:lnTo>
                  <a:pt x="3011678" y="0"/>
                </a:lnTo>
                <a:close/>
              </a:path>
            </a:pathLst>
          </a:custGeom>
          <a:solidFill>
            <a:srgbClr val="0000FF"/>
          </a:solidFill>
        </p:spPr>
        <p:txBody>
          <a:bodyPr wrap="square" lIns="0" tIns="0" rIns="0" bIns="0" rtlCol="0"/>
          <a:lstStyle/>
          <a:p>
            <a:endParaRPr dirty="0"/>
          </a:p>
        </p:txBody>
      </p:sp>
      <p:sp>
        <p:nvSpPr>
          <p:cNvPr id="7" name="object 7"/>
          <p:cNvSpPr/>
          <p:nvPr/>
        </p:nvSpPr>
        <p:spPr>
          <a:xfrm>
            <a:off x="4069980" y="1835208"/>
            <a:ext cx="4012623" cy="6494"/>
          </a:xfrm>
          <a:custGeom>
            <a:avLst/>
            <a:gdLst/>
            <a:ahLst/>
            <a:cxnLst/>
            <a:rect l="l" t="t" r="r" b="b"/>
            <a:pathLst>
              <a:path w="5885180" h="9525">
                <a:moveTo>
                  <a:pt x="5885053" y="0"/>
                </a:moveTo>
                <a:lnTo>
                  <a:pt x="0" y="0"/>
                </a:lnTo>
                <a:lnTo>
                  <a:pt x="0" y="9144"/>
                </a:lnTo>
                <a:lnTo>
                  <a:pt x="5885053" y="9144"/>
                </a:lnTo>
                <a:lnTo>
                  <a:pt x="5885053" y="0"/>
                </a:lnTo>
                <a:close/>
              </a:path>
            </a:pathLst>
          </a:custGeom>
          <a:solidFill>
            <a:srgbClr val="0000FF"/>
          </a:solidFill>
        </p:spPr>
        <p:txBody>
          <a:bodyPr wrap="square" lIns="0" tIns="0" rIns="0" bIns="0" rtlCol="0"/>
          <a:lstStyle/>
          <a:p>
            <a:endParaRPr dirty="0"/>
          </a:p>
        </p:txBody>
      </p:sp>
      <p:sp>
        <p:nvSpPr>
          <p:cNvPr id="8" name="object 8"/>
          <p:cNvSpPr/>
          <p:nvPr/>
        </p:nvSpPr>
        <p:spPr>
          <a:xfrm>
            <a:off x="4069980" y="2090825"/>
            <a:ext cx="3261447" cy="7360"/>
          </a:xfrm>
          <a:custGeom>
            <a:avLst/>
            <a:gdLst/>
            <a:ahLst/>
            <a:cxnLst/>
            <a:rect l="l" t="t" r="r" b="b"/>
            <a:pathLst>
              <a:path w="4783455" h="10794">
                <a:moveTo>
                  <a:pt x="4782947" y="0"/>
                </a:moveTo>
                <a:lnTo>
                  <a:pt x="0" y="0"/>
                </a:lnTo>
                <a:lnTo>
                  <a:pt x="0" y="10668"/>
                </a:lnTo>
                <a:lnTo>
                  <a:pt x="4782947" y="10668"/>
                </a:lnTo>
                <a:lnTo>
                  <a:pt x="4782947" y="0"/>
                </a:lnTo>
                <a:close/>
              </a:path>
            </a:pathLst>
          </a:custGeom>
          <a:solidFill>
            <a:srgbClr val="0000FF"/>
          </a:solidFill>
        </p:spPr>
        <p:txBody>
          <a:bodyPr wrap="square" lIns="0" tIns="0" rIns="0" bIns="0" rtlCol="0"/>
          <a:lstStyle/>
          <a:p>
            <a:endParaRPr dirty="0"/>
          </a:p>
        </p:txBody>
      </p:sp>
      <p:sp>
        <p:nvSpPr>
          <p:cNvPr id="9" name="object 9"/>
          <p:cNvSpPr/>
          <p:nvPr/>
        </p:nvSpPr>
        <p:spPr>
          <a:xfrm>
            <a:off x="4069980" y="2494251"/>
            <a:ext cx="238125" cy="6494"/>
          </a:xfrm>
          <a:custGeom>
            <a:avLst/>
            <a:gdLst/>
            <a:ahLst/>
            <a:cxnLst/>
            <a:rect l="l" t="t" r="r" b="b"/>
            <a:pathLst>
              <a:path w="349250" h="9525">
                <a:moveTo>
                  <a:pt x="348996" y="0"/>
                </a:moveTo>
                <a:lnTo>
                  <a:pt x="0" y="0"/>
                </a:lnTo>
                <a:lnTo>
                  <a:pt x="0" y="9144"/>
                </a:lnTo>
                <a:lnTo>
                  <a:pt x="348996" y="9144"/>
                </a:lnTo>
                <a:lnTo>
                  <a:pt x="348996" y="0"/>
                </a:lnTo>
                <a:close/>
              </a:path>
            </a:pathLst>
          </a:custGeom>
          <a:solidFill>
            <a:srgbClr val="0000FF"/>
          </a:solidFill>
        </p:spPr>
        <p:txBody>
          <a:bodyPr wrap="square" lIns="0" tIns="0" rIns="0" bIns="0" rtlCol="0"/>
          <a:lstStyle/>
          <a:p>
            <a:endParaRPr dirty="0"/>
          </a:p>
        </p:txBody>
      </p:sp>
      <p:sp>
        <p:nvSpPr>
          <p:cNvPr id="10" name="object 10"/>
          <p:cNvSpPr/>
          <p:nvPr/>
        </p:nvSpPr>
        <p:spPr>
          <a:xfrm>
            <a:off x="4069980" y="3140566"/>
            <a:ext cx="676708" cy="6494"/>
          </a:xfrm>
          <a:custGeom>
            <a:avLst/>
            <a:gdLst/>
            <a:ahLst/>
            <a:cxnLst/>
            <a:rect l="l" t="t" r="r" b="b"/>
            <a:pathLst>
              <a:path w="992505" h="9525">
                <a:moveTo>
                  <a:pt x="992124" y="0"/>
                </a:moveTo>
                <a:lnTo>
                  <a:pt x="0" y="0"/>
                </a:lnTo>
                <a:lnTo>
                  <a:pt x="0" y="9144"/>
                </a:lnTo>
                <a:lnTo>
                  <a:pt x="992124" y="9144"/>
                </a:lnTo>
                <a:lnTo>
                  <a:pt x="992124" y="0"/>
                </a:lnTo>
                <a:close/>
              </a:path>
            </a:pathLst>
          </a:custGeom>
          <a:solidFill>
            <a:srgbClr val="0000FF"/>
          </a:solidFill>
        </p:spPr>
        <p:txBody>
          <a:bodyPr wrap="square" lIns="0" tIns="0" rIns="0" bIns="0" rtlCol="0"/>
          <a:lstStyle/>
          <a:p>
            <a:endParaRPr dirty="0"/>
          </a:p>
        </p:txBody>
      </p:sp>
      <p:sp>
        <p:nvSpPr>
          <p:cNvPr id="11" name="object 11"/>
          <p:cNvSpPr/>
          <p:nvPr/>
        </p:nvSpPr>
        <p:spPr>
          <a:xfrm>
            <a:off x="4069980" y="3274609"/>
            <a:ext cx="1942234" cy="6494"/>
          </a:xfrm>
          <a:custGeom>
            <a:avLst/>
            <a:gdLst/>
            <a:ahLst/>
            <a:cxnLst/>
            <a:rect l="l" t="t" r="r" b="b"/>
            <a:pathLst>
              <a:path w="2848610" h="9525">
                <a:moveTo>
                  <a:pt x="2848610" y="0"/>
                </a:moveTo>
                <a:lnTo>
                  <a:pt x="0" y="0"/>
                </a:lnTo>
                <a:lnTo>
                  <a:pt x="0" y="9144"/>
                </a:lnTo>
                <a:lnTo>
                  <a:pt x="2848610" y="9144"/>
                </a:lnTo>
                <a:lnTo>
                  <a:pt x="2848610" y="0"/>
                </a:lnTo>
                <a:close/>
              </a:path>
            </a:pathLst>
          </a:custGeom>
          <a:solidFill>
            <a:srgbClr val="0000FF"/>
          </a:solidFill>
        </p:spPr>
        <p:txBody>
          <a:bodyPr wrap="square" lIns="0" tIns="0" rIns="0" bIns="0" rtlCol="0"/>
          <a:lstStyle/>
          <a:p>
            <a:endParaRPr dirty="0"/>
          </a:p>
        </p:txBody>
      </p:sp>
      <p:sp>
        <p:nvSpPr>
          <p:cNvPr id="12" name="object 12"/>
          <p:cNvSpPr/>
          <p:nvPr/>
        </p:nvSpPr>
        <p:spPr>
          <a:xfrm>
            <a:off x="4069980" y="3543733"/>
            <a:ext cx="3651972" cy="6494"/>
          </a:xfrm>
          <a:custGeom>
            <a:avLst/>
            <a:gdLst/>
            <a:ahLst/>
            <a:cxnLst/>
            <a:rect l="l" t="t" r="r" b="b"/>
            <a:pathLst>
              <a:path w="5356225" h="9525">
                <a:moveTo>
                  <a:pt x="5356225" y="0"/>
                </a:moveTo>
                <a:lnTo>
                  <a:pt x="0" y="0"/>
                </a:lnTo>
                <a:lnTo>
                  <a:pt x="0" y="9144"/>
                </a:lnTo>
                <a:lnTo>
                  <a:pt x="5356225" y="9144"/>
                </a:lnTo>
                <a:lnTo>
                  <a:pt x="5356225" y="0"/>
                </a:lnTo>
                <a:close/>
              </a:path>
            </a:pathLst>
          </a:custGeom>
          <a:solidFill>
            <a:srgbClr val="0000FF"/>
          </a:solidFill>
        </p:spPr>
        <p:txBody>
          <a:bodyPr wrap="square" lIns="0" tIns="0" rIns="0" bIns="0" rtlCol="0"/>
          <a:lstStyle/>
          <a:p>
            <a:endParaRPr dirty="0"/>
          </a:p>
        </p:txBody>
      </p:sp>
      <p:sp>
        <p:nvSpPr>
          <p:cNvPr id="13" name="object 13"/>
          <p:cNvSpPr/>
          <p:nvPr/>
        </p:nvSpPr>
        <p:spPr>
          <a:xfrm>
            <a:off x="4069980" y="3799522"/>
            <a:ext cx="2871788" cy="7360"/>
          </a:xfrm>
          <a:custGeom>
            <a:avLst/>
            <a:gdLst/>
            <a:ahLst/>
            <a:cxnLst/>
            <a:rect l="l" t="t" r="r" b="b"/>
            <a:pathLst>
              <a:path w="4211955" h="10795">
                <a:moveTo>
                  <a:pt x="4211447" y="0"/>
                </a:moveTo>
                <a:lnTo>
                  <a:pt x="0" y="0"/>
                </a:lnTo>
                <a:lnTo>
                  <a:pt x="0" y="10668"/>
                </a:lnTo>
                <a:lnTo>
                  <a:pt x="4211447" y="10668"/>
                </a:lnTo>
                <a:lnTo>
                  <a:pt x="4211447" y="0"/>
                </a:lnTo>
                <a:close/>
              </a:path>
            </a:pathLst>
          </a:custGeom>
          <a:solidFill>
            <a:srgbClr val="0000FF"/>
          </a:solidFill>
        </p:spPr>
        <p:txBody>
          <a:bodyPr wrap="square" lIns="0" tIns="0" rIns="0" bIns="0" rtlCol="0"/>
          <a:lstStyle/>
          <a:p>
            <a:endParaRPr dirty="0"/>
          </a:p>
        </p:txBody>
      </p:sp>
      <p:sp>
        <p:nvSpPr>
          <p:cNvPr id="14" name="object 14"/>
          <p:cNvSpPr/>
          <p:nvPr/>
        </p:nvSpPr>
        <p:spPr>
          <a:xfrm>
            <a:off x="4057511" y="4223472"/>
            <a:ext cx="4077999" cy="19050"/>
          </a:xfrm>
          <a:custGeom>
            <a:avLst/>
            <a:gdLst/>
            <a:ahLst/>
            <a:cxnLst/>
            <a:rect l="l" t="t" r="r" b="b"/>
            <a:pathLst>
              <a:path w="5981065" h="27939">
                <a:moveTo>
                  <a:pt x="5981065" y="18288"/>
                </a:moveTo>
                <a:lnTo>
                  <a:pt x="0" y="18288"/>
                </a:lnTo>
                <a:lnTo>
                  <a:pt x="0" y="27432"/>
                </a:lnTo>
                <a:lnTo>
                  <a:pt x="5981065" y="27432"/>
                </a:lnTo>
                <a:lnTo>
                  <a:pt x="5981065" y="18288"/>
                </a:lnTo>
                <a:close/>
              </a:path>
              <a:path w="5981065" h="27939">
                <a:moveTo>
                  <a:pt x="5981065" y="0"/>
                </a:moveTo>
                <a:lnTo>
                  <a:pt x="0" y="0"/>
                </a:lnTo>
                <a:lnTo>
                  <a:pt x="0" y="9144"/>
                </a:lnTo>
                <a:lnTo>
                  <a:pt x="5981065" y="9144"/>
                </a:lnTo>
                <a:lnTo>
                  <a:pt x="5981065" y="0"/>
                </a:lnTo>
                <a:close/>
              </a:path>
            </a:pathLst>
          </a:custGeom>
          <a:solidFill>
            <a:srgbClr val="000000"/>
          </a:solidFill>
        </p:spPr>
        <p:txBody>
          <a:bodyPr wrap="square" lIns="0" tIns="0" rIns="0" bIns="0" rtlCol="0"/>
          <a:lstStyle/>
          <a:p>
            <a:endParaRPr dirty="0"/>
          </a:p>
        </p:txBody>
      </p:sp>
      <p:sp>
        <p:nvSpPr>
          <p:cNvPr id="15" name="object 15"/>
          <p:cNvSpPr txBox="1"/>
          <p:nvPr/>
        </p:nvSpPr>
        <p:spPr>
          <a:xfrm>
            <a:off x="3922776" y="297873"/>
            <a:ext cx="4317856" cy="6059374"/>
          </a:xfrm>
          <a:prstGeom prst="rect">
            <a:avLst/>
          </a:prstGeom>
        </p:spPr>
        <p:txBody>
          <a:bodyPr vert="horz" wrap="square" lIns="0" tIns="8659" rIns="0" bIns="0" rtlCol="0">
            <a:spAutoFit/>
          </a:bodyPr>
          <a:lstStyle/>
          <a:p>
            <a:pPr marL="147201">
              <a:lnSpc>
                <a:spcPct val="100000"/>
              </a:lnSpc>
              <a:spcBef>
                <a:spcPts val="68"/>
              </a:spcBef>
            </a:pPr>
            <a:r>
              <a:rPr sz="750" b="1" spc="-34" dirty="0">
                <a:latin typeface="Calibri"/>
                <a:cs typeface="Calibri"/>
              </a:rPr>
              <a:t>3</a:t>
            </a:r>
            <a:endParaRPr sz="750" dirty="0">
              <a:latin typeface="Calibri"/>
              <a:cs typeface="Calibri"/>
            </a:endParaRPr>
          </a:p>
          <a:p>
            <a:pPr>
              <a:lnSpc>
                <a:spcPct val="100000"/>
              </a:lnSpc>
              <a:spcBef>
                <a:spcPts val="665"/>
              </a:spcBef>
            </a:pPr>
            <a:endParaRPr sz="750" dirty="0">
              <a:latin typeface="Calibri"/>
              <a:cs typeface="Calibri"/>
            </a:endParaRPr>
          </a:p>
          <a:p>
            <a:pPr marL="147201" marR="349818">
              <a:lnSpc>
                <a:spcPct val="95900"/>
              </a:lnSpc>
            </a:pPr>
            <a:r>
              <a:rPr sz="920" b="1" dirty="0">
                <a:latin typeface="Times New Roman"/>
                <a:cs typeface="Times New Roman"/>
              </a:rPr>
              <a:t>Swift</a:t>
            </a:r>
            <a:r>
              <a:rPr sz="920" b="1" spc="-17"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powerful</a:t>
            </a:r>
            <a:r>
              <a:rPr sz="920" spc="-2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intuitive</a:t>
            </a:r>
            <a:r>
              <a:rPr sz="920" spc="-20" dirty="0">
                <a:latin typeface="Times New Roman"/>
                <a:cs typeface="Times New Roman"/>
              </a:rPr>
              <a:t> </a:t>
            </a:r>
            <a:r>
              <a:rPr sz="920" dirty="0">
                <a:latin typeface="Times New Roman"/>
                <a:cs typeface="Times New Roman"/>
              </a:rPr>
              <a:t>programming</a:t>
            </a:r>
            <a:r>
              <a:rPr sz="920" spc="-14" dirty="0">
                <a:latin typeface="Times New Roman"/>
                <a:cs typeface="Times New Roman"/>
              </a:rPr>
              <a:t> </a:t>
            </a:r>
            <a:r>
              <a:rPr sz="920" dirty="0">
                <a:latin typeface="Times New Roman"/>
                <a:cs typeface="Times New Roman"/>
              </a:rPr>
              <a:t>language</a:t>
            </a:r>
            <a:r>
              <a:rPr sz="920" spc="-20" dirty="0">
                <a:latin typeface="Times New Roman"/>
                <a:cs typeface="Times New Roman"/>
              </a:rPr>
              <a:t> </a:t>
            </a:r>
            <a:r>
              <a:rPr sz="920" dirty="0">
                <a:latin typeface="Times New Roman"/>
                <a:cs typeface="Times New Roman"/>
              </a:rPr>
              <a:t>that</a:t>
            </a:r>
            <a:r>
              <a:rPr sz="920" spc="-24"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used</a:t>
            </a:r>
            <a:r>
              <a:rPr sz="920" spc="-17" dirty="0">
                <a:latin typeface="Times New Roman"/>
                <a:cs typeface="Times New Roman"/>
              </a:rPr>
              <a:t> </a:t>
            </a:r>
            <a:r>
              <a:rPr sz="920" dirty="0">
                <a:latin typeface="Times New Roman"/>
                <a:cs typeface="Times New Roman"/>
              </a:rPr>
              <a:t>to</a:t>
            </a:r>
            <a:r>
              <a:rPr sz="920" spc="-27" dirty="0">
                <a:latin typeface="Times New Roman"/>
                <a:cs typeface="Times New Roman"/>
              </a:rPr>
              <a:t> </a:t>
            </a:r>
            <a:r>
              <a:rPr sz="920" dirty="0">
                <a:latin typeface="Times New Roman"/>
                <a:cs typeface="Times New Roman"/>
              </a:rPr>
              <a:t>build</a:t>
            </a:r>
            <a:r>
              <a:rPr sz="920" spc="-14" dirty="0">
                <a:latin typeface="Times New Roman"/>
                <a:cs typeface="Times New Roman"/>
              </a:rPr>
              <a:t> iOS, </a:t>
            </a:r>
            <a:r>
              <a:rPr sz="920" dirty="0">
                <a:latin typeface="Times New Roman"/>
                <a:cs typeface="Times New Roman"/>
              </a:rPr>
              <a:t>macOS,</a:t>
            </a:r>
            <a:r>
              <a:rPr sz="920" spc="-17" dirty="0">
                <a:latin typeface="Times New Roman"/>
                <a:cs typeface="Times New Roman"/>
              </a:rPr>
              <a:t> </a:t>
            </a:r>
            <a:r>
              <a:rPr sz="920" dirty="0">
                <a:latin typeface="Times New Roman"/>
                <a:cs typeface="Times New Roman"/>
              </a:rPr>
              <a:t>watchOS,</a:t>
            </a:r>
            <a:r>
              <a:rPr sz="920" spc="-14"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dirty="0">
                <a:latin typeface="Times New Roman"/>
                <a:cs typeface="Times New Roman"/>
              </a:rPr>
              <a:t>tvOS</a:t>
            </a:r>
            <a:r>
              <a:rPr sz="920" spc="-14" dirty="0">
                <a:latin typeface="Times New Roman"/>
                <a:cs typeface="Times New Roman"/>
              </a:rPr>
              <a:t> </a:t>
            </a:r>
            <a:r>
              <a:rPr sz="920" dirty="0">
                <a:latin typeface="Times New Roman"/>
                <a:cs typeface="Times New Roman"/>
              </a:rPr>
              <a:t>applications.</a:t>
            </a:r>
            <a:r>
              <a:rPr sz="920" spc="-10"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It</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is</a:t>
            </a:r>
            <a:r>
              <a:rPr sz="920" u="sng" spc="-1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designed</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to</a:t>
            </a:r>
            <a:r>
              <a:rPr sz="920" u="sng" spc="-10"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be</a:t>
            </a:r>
            <a:r>
              <a:rPr sz="920" u="sng" spc="-17"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safe,</a:t>
            </a:r>
            <a:r>
              <a:rPr sz="920" u="sng" spc="-24" dirty="0">
                <a:solidFill>
                  <a:srgbClr val="0000FF"/>
                </a:solidFill>
                <a:uFill>
                  <a:solidFill>
                    <a:srgbClr val="0000FF"/>
                  </a:solidFill>
                </a:uFill>
                <a:latin typeface="Times New Roman"/>
                <a:cs typeface="Times New Roman"/>
                <a:hlinkClick r:id="rId2"/>
              </a:rPr>
              <a:t> </a:t>
            </a:r>
            <a:r>
              <a:rPr sz="920" u="sng" dirty="0">
                <a:solidFill>
                  <a:srgbClr val="0000FF"/>
                </a:solidFill>
                <a:uFill>
                  <a:solidFill>
                    <a:srgbClr val="0000FF"/>
                  </a:solidFill>
                </a:uFill>
                <a:latin typeface="Times New Roman"/>
                <a:cs typeface="Times New Roman"/>
                <a:hlinkClick r:id="rId2"/>
              </a:rPr>
              <a:t>fast,</a:t>
            </a:r>
            <a:r>
              <a:rPr sz="920" u="sng" spc="-17" dirty="0">
                <a:solidFill>
                  <a:srgbClr val="0000FF"/>
                </a:solidFill>
                <a:uFill>
                  <a:solidFill>
                    <a:srgbClr val="0000FF"/>
                  </a:solidFill>
                </a:uFill>
                <a:latin typeface="Times New Roman"/>
                <a:cs typeface="Times New Roman"/>
                <a:hlinkClick r:id="rId2"/>
              </a:rPr>
              <a:t> and</a:t>
            </a:r>
            <a:r>
              <a:rPr sz="920" u="none" spc="-17" dirty="0">
                <a:solidFill>
                  <a:srgbClr val="0000FF"/>
                </a:solidFill>
                <a:latin typeface="Times New Roman"/>
                <a:cs typeface="Times New Roman"/>
              </a:rPr>
              <a:t> </a:t>
            </a:r>
            <a:r>
              <a:rPr sz="920" u="none" dirty="0">
                <a:solidFill>
                  <a:srgbClr val="0000FF"/>
                </a:solidFill>
                <a:latin typeface="Times New Roman"/>
                <a:cs typeface="Times New Roman"/>
                <a:hlinkClick r:id="rId2"/>
              </a:rPr>
              <a:t>interactive</a:t>
            </a:r>
            <a:r>
              <a:rPr sz="920" u="none" spc="-34"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2"/>
              </a:rPr>
              <a:t>1</a:t>
            </a:r>
            <a:r>
              <a:rPr sz="920" u="none" spc="-17" dirty="0">
                <a:latin typeface="Times New Roman"/>
                <a:cs typeface="Times New Roman"/>
              </a:rPr>
              <a:t>.</a:t>
            </a:r>
            <a:endParaRPr sz="920" dirty="0">
              <a:latin typeface="Times New Roman"/>
              <a:cs typeface="Times New Roman"/>
            </a:endParaRPr>
          </a:p>
          <a:p>
            <a:pPr>
              <a:lnSpc>
                <a:spcPct val="100000"/>
              </a:lnSpc>
              <a:spcBef>
                <a:spcPts val="116"/>
              </a:spcBef>
            </a:pPr>
            <a:endParaRPr sz="920" dirty="0">
              <a:latin typeface="Times New Roman"/>
              <a:cs typeface="Times New Roman"/>
            </a:endParaRPr>
          </a:p>
          <a:p>
            <a:pPr marL="147201" marR="133346">
              <a:lnSpc>
                <a:spcPct val="95900"/>
              </a:lnSpc>
            </a:pPr>
            <a:r>
              <a:rPr sz="920" b="1" dirty="0">
                <a:latin typeface="Times New Roman"/>
                <a:cs typeface="Times New Roman"/>
              </a:rPr>
              <a:t>watchOS</a:t>
            </a:r>
            <a:r>
              <a:rPr sz="920" b="1" spc="-20"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an</a:t>
            </a:r>
            <a:r>
              <a:rPr sz="920" spc="-20" dirty="0">
                <a:latin typeface="Times New Roman"/>
                <a:cs typeface="Times New Roman"/>
              </a:rPr>
              <a:t> </a:t>
            </a:r>
            <a:r>
              <a:rPr sz="920" dirty="0">
                <a:latin typeface="Times New Roman"/>
                <a:cs typeface="Times New Roman"/>
              </a:rPr>
              <a:t>operating</a:t>
            </a:r>
            <a:r>
              <a:rPr sz="920" spc="-20" dirty="0">
                <a:latin typeface="Times New Roman"/>
                <a:cs typeface="Times New Roman"/>
              </a:rPr>
              <a:t> </a:t>
            </a:r>
            <a:r>
              <a:rPr sz="920" dirty="0">
                <a:latin typeface="Times New Roman"/>
                <a:cs typeface="Times New Roman"/>
              </a:rPr>
              <a:t>system</a:t>
            </a:r>
            <a:r>
              <a:rPr sz="920" spc="-10" dirty="0">
                <a:latin typeface="Times New Roman"/>
                <a:cs typeface="Times New Roman"/>
              </a:rPr>
              <a:t> </a:t>
            </a:r>
            <a:r>
              <a:rPr sz="920" dirty="0">
                <a:latin typeface="Times New Roman"/>
                <a:cs typeface="Times New Roman"/>
              </a:rPr>
              <a:t>developed</a:t>
            </a:r>
            <a:r>
              <a:rPr sz="920" spc="-20" dirty="0">
                <a:latin typeface="Times New Roman"/>
                <a:cs typeface="Times New Roman"/>
              </a:rPr>
              <a:t> </a:t>
            </a:r>
            <a:r>
              <a:rPr sz="920" dirty="0">
                <a:latin typeface="Times New Roman"/>
                <a:cs typeface="Times New Roman"/>
              </a:rPr>
              <a:t>by</a:t>
            </a:r>
            <a:r>
              <a:rPr sz="920" spc="-20" dirty="0">
                <a:latin typeface="Times New Roman"/>
                <a:cs typeface="Times New Roman"/>
              </a:rPr>
              <a:t> </a:t>
            </a:r>
            <a:r>
              <a:rPr sz="920" dirty="0">
                <a:latin typeface="Times New Roman"/>
                <a:cs typeface="Times New Roman"/>
              </a:rPr>
              <a:t>Apple</a:t>
            </a:r>
            <a:r>
              <a:rPr sz="920" spc="-17" dirty="0">
                <a:latin typeface="Times New Roman"/>
                <a:cs typeface="Times New Roman"/>
              </a:rPr>
              <a:t> </a:t>
            </a:r>
            <a:r>
              <a:rPr sz="920" dirty="0">
                <a:latin typeface="Times New Roman"/>
                <a:cs typeface="Times New Roman"/>
              </a:rPr>
              <a:t>Inc. </a:t>
            </a:r>
            <a:r>
              <a:rPr sz="920" u="sng" dirty="0">
                <a:solidFill>
                  <a:srgbClr val="0000FF"/>
                </a:solidFill>
                <a:uFill>
                  <a:solidFill>
                    <a:srgbClr val="0000FF"/>
                  </a:solidFill>
                </a:uFill>
                <a:latin typeface="Times New Roman"/>
                <a:cs typeface="Times New Roman"/>
                <a:hlinkClick r:id="rId3"/>
              </a:rPr>
              <a:t>for</a:t>
            </a:r>
            <a:r>
              <a:rPr sz="920" u="sng" spc="-10"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the</a:t>
            </a:r>
            <a:r>
              <a:rPr sz="920" u="sng" spc="-17"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Apple</a:t>
            </a:r>
            <a:r>
              <a:rPr sz="920" u="sng" spc="-27"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Watch,</a:t>
            </a:r>
            <a:r>
              <a:rPr sz="920" u="sng" spc="-14" dirty="0">
                <a:solidFill>
                  <a:srgbClr val="0000FF"/>
                </a:solidFill>
                <a:uFill>
                  <a:solidFill>
                    <a:srgbClr val="0000FF"/>
                  </a:solidFill>
                </a:uFill>
                <a:latin typeface="Times New Roman"/>
                <a:cs typeface="Times New Roman"/>
                <a:hlinkClick r:id="rId3"/>
              </a:rPr>
              <a:t> </a:t>
            </a:r>
            <a:r>
              <a:rPr sz="920" u="sng" spc="-34" dirty="0">
                <a:solidFill>
                  <a:srgbClr val="0000FF"/>
                </a:solidFill>
                <a:uFill>
                  <a:solidFill>
                    <a:srgbClr val="0000FF"/>
                  </a:solidFill>
                </a:uFill>
                <a:latin typeface="Times New Roman"/>
                <a:cs typeface="Times New Roman"/>
                <a:hlinkClick r:id="rId3"/>
              </a:rPr>
              <a:t>a</a:t>
            </a:r>
            <a:r>
              <a:rPr sz="920" u="none" spc="-34" dirty="0">
                <a:solidFill>
                  <a:srgbClr val="0000FF"/>
                </a:solidFill>
                <a:latin typeface="Times New Roman"/>
                <a:cs typeface="Times New Roman"/>
              </a:rPr>
              <a:t> </a:t>
            </a:r>
            <a:r>
              <a:rPr sz="920" u="none" dirty="0">
                <a:solidFill>
                  <a:srgbClr val="0000FF"/>
                </a:solidFill>
                <a:latin typeface="Times New Roman"/>
                <a:cs typeface="Times New Roman"/>
                <a:hlinkClick r:id="rId3"/>
              </a:rPr>
              <a:t>digital</a:t>
            </a:r>
            <a:r>
              <a:rPr sz="920" u="none" spc="-2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smartwatch</a:t>
            </a:r>
            <a:r>
              <a:rPr sz="920" u="none" spc="-7" dirty="0">
                <a:solidFill>
                  <a:srgbClr val="0000FF"/>
                </a:solidFill>
                <a:latin typeface="Times New Roman"/>
                <a:cs typeface="Times New Roman"/>
              </a:rPr>
              <a:t> </a:t>
            </a:r>
            <a:r>
              <a:rPr sz="920" u="none" baseline="27777" dirty="0">
                <a:solidFill>
                  <a:srgbClr val="0000FF"/>
                </a:solidFill>
                <a:latin typeface="Times New Roman"/>
                <a:cs typeface="Times New Roman"/>
                <a:hlinkClick r:id="rId3"/>
              </a:rPr>
              <a:t>1</a:t>
            </a:r>
            <a:r>
              <a:rPr sz="920" u="none" baseline="27777" dirty="0">
                <a:solidFill>
                  <a:srgbClr val="0000FF"/>
                </a:solidFill>
                <a:latin typeface="Times New Roman"/>
                <a:cs typeface="Times New Roman"/>
                <a:hlinkClick r:id="rId4"/>
              </a:rPr>
              <a:t>2</a:t>
            </a:r>
            <a:r>
              <a:rPr sz="920" u="none" dirty="0">
                <a:latin typeface="Times New Roman"/>
                <a:cs typeface="Times New Roman"/>
              </a:rPr>
              <a:t>.</a:t>
            </a:r>
            <a:r>
              <a:rPr sz="920" u="none" spc="-17"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3"/>
              </a:rPr>
              <a:t>It</a:t>
            </a:r>
            <a:r>
              <a:rPr sz="920" u="sng" spc="-14"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is</a:t>
            </a:r>
            <a:r>
              <a:rPr sz="920" u="sng" spc="-14"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based</a:t>
            </a:r>
            <a:r>
              <a:rPr sz="920" u="sng" spc="-10"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on</a:t>
            </a:r>
            <a:r>
              <a:rPr sz="920" u="sng" spc="-10"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iOS,</a:t>
            </a:r>
            <a:r>
              <a:rPr sz="920" u="sng" spc="-14"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the</a:t>
            </a:r>
            <a:r>
              <a:rPr sz="920" u="sng" spc="-24"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operating</a:t>
            </a:r>
            <a:r>
              <a:rPr sz="920" u="sng" spc="-10"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system</a:t>
            </a:r>
            <a:r>
              <a:rPr sz="920" u="sng" spc="-24"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used</a:t>
            </a:r>
            <a:r>
              <a:rPr sz="920" u="sng" spc="-14"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by</a:t>
            </a:r>
            <a:r>
              <a:rPr sz="920" u="sng" spc="-10"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the</a:t>
            </a:r>
            <a:r>
              <a:rPr sz="920" u="sng" spc="-17"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iPhone,</a:t>
            </a:r>
            <a:r>
              <a:rPr sz="920" u="sng" spc="-14" dirty="0">
                <a:solidFill>
                  <a:srgbClr val="0000FF"/>
                </a:solidFill>
                <a:uFill>
                  <a:solidFill>
                    <a:srgbClr val="0000FF"/>
                  </a:solidFill>
                </a:uFill>
                <a:latin typeface="Times New Roman"/>
                <a:cs typeface="Times New Roman"/>
                <a:hlinkClick r:id="rId3"/>
              </a:rPr>
              <a:t> </a:t>
            </a:r>
            <a:r>
              <a:rPr sz="920" u="sng" spc="-17" dirty="0">
                <a:solidFill>
                  <a:srgbClr val="0000FF"/>
                </a:solidFill>
                <a:uFill>
                  <a:solidFill>
                    <a:srgbClr val="0000FF"/>
                  </a:solidFill>
                </a:uFill>
                <a:latin typeface="Times New Roman"/>
                <a:cs typeface="Times New Roman"/>
                <a:hlinkClick r:id="rId3"/>
              </a:rPr>
              <a:t>and</a:t>
            </a:r>
            <a:r>
              <a:rPr sz="920" u="none" spc="-17" dirty="0">
                <a:solidFill>
                  <a:srgbClr val="0000FF"/>
                </a:solidFill>
                <a:latin typeface="Times New Roman"/>
                <a:cs typeface="Times New Roman"/>
              </a:rPr>
              <a:t> </a:t>
            </a:r>
            <a:r>
              <a:rPr sz="920" u="none" dirty="0">
                <a:solidFill>
                  <a:srgbClr val="0000FF"/>
                </a:solidFill>
                <a:latin typeface="Times New Roman"/>
                <a:cs typeface="Times New Roman"/>
                <a:hlinkClick r:id="rId3"/>
              </a:rPr>
              <a:t>has</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many</a:t>
            </a:r>
            <a:r>
              <a:rPr sz="920" u="none" spc="-10"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similar</a:t>
            </a:r>
            <a:r>
              <a:rPr sz="920" u="none" spc="-2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features</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and</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frameworks</a:t>
            </a:r>
            <a:r>
              <a:rPr sz="920" u="none" spc="-3" dirty="0">
                <a:solidFill>
                  <a:srgbClr val="0000FF"/>
                </a:solidFill>
                <a:latin typeface="Times New Roman"/>
                <a:cs typeface="Times New Roman"/>
              </a:rPr>
              <a:t> </a:t>
            </a:r>
            <a:r>
              <a:rPr sz="920" u="none" baseline="27777" dirty="0">
                <a:solidFill>
                  <a:srgbClr val="0000FF"/>
                </a:solidFill>
                <a:latin typeface="Times New Roman"/>
                <a:cs typeface="Times New Roman"/>
                <a:hlinkClick r:id="rId3"/>
              </a:rPr>
              <a:t>1</a:t>
            </a:r>
            <a:r>
              <a:rPr sz="920" u="none" dirty="0">
                <a:latin typeface="Times New Roman"/>
                <a:cs typeface="Times New Roman"/>
              </a:rPr>
              <a:t>.</a:t>
            </a:r>
            <a:r>
              <a:rPr sz="920" u="none" spc="-27"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5"/>
              </a:rPr>
              <a:t>The</a:t>
            </a:r>
            <a:r>
              <a:rPr sz="920" u="sng" spc="-24"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watchOS</a:t>
            </a:r>
            <a:r>
              <a:rPr sz="920" u="sng" spc="-24"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platform</a:t>
            </a:r>
            <a:r>
              <a:rPr sz="920" u="sng" spc="-14"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focuses</a:t>
            </a:r>
            <a:r>
              <a:rPr sz="920" u="sng" spc="-20" dirty="0">
                <a:solidFill>
                  <a:srgbClr val="0000FF"/>
                </a:solidFill>
                <a:uFill>
                  <a:solidFill>
                    <a:srgbClr val="0000FF"/>
                  </a:solidFill>
                </a:uFill>
                <a:latin typeface="Times New Roman"/>
                <a:cs typeface="Times New Roman"/>
                <a:hlinkClick r:id="rId5"/>
              </a:rPr>
              <a:t> </a:t>
            </a:r>
            <a:r>
              <a:rPr sz="920" u="sng" spc="-17" dirty="0">
                <a:solidFill>
                  <a:srgbClr val="0000FF"/>
                </a:solidFill>
                <a:uFill>
                  <a:solidFill>
                    <a:srgbClr val="0000FF"/>
                  </a:solidFill>
                </a:uFill>
                <a:latin typeface="Times New Roman"/>
                <a:cs typeface="Times New Roman"/>
                <a:hlinkClick r:id="rId5"/>
              </a:rPr>
              <a:t>on</a:t>
            </a:r>
            <a:endParaRPr sz="920" dirty="0">
              <a:latin typeface="Times New Roman"/>
              <a:cs typeface="Times New Roman"/>
            </a:endParaRPr>
          </a:p>
          <a:p>
            <a:pPr marL="147201" marR="122956">
              <a:lnSpc>
                <a:spcPts val="1057"/>
              </a:lnSpc>
              <a:spcBef>
                <a:spcPts val="24"/>
              </a:spcBef>
            </a:pPr>
            <a:r>
              <a:rPr sz="920" u="sng" dirty="0">
                <a:solidFill>
                  <a:srgbClr val="0000FF"/>
                </a:solidFill>
                <a:uFill>
                  <a:solidFill>
                    <a:srgbClr val="0000FF"/>
                  </a:solidFill>
                </a:uFill>
                <a:latin typeface="Times New Roman"/>
                <a:cs typeface="Times New Roman"/>
                <a:hlinkClick r:id="rId5"/>
              </a:rPr>
              <a:t>distributing</a:t>
            </a:r>
            <a:r>
              <a:rPr sz="920" u="sng" spc="-20"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entertainment</a:t>
            </a:r>
            <a:r>
              <a:rPr sz="920" u="sng" spc="-20"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and</a:t>
            </a:r>
            <a:r>
              <a:rPr sz="920" u="sng" spc="-24"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gaming</a:t>
            </a:r>
            <a:r>
              <a:rPr sz="920" u="sng" spc="-14"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apps</a:t>
            </a:r>
            <a:r>
              <a:rPr sz="920" u="sng" spc="-20"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and</a:t>
            </a:r>
            <a:r>
              <a:rPr sz="920" u="sng" spc="-14"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acts</a:t>
            </a:r>
            <a:r>
              <a:rPr sz="920" u="sng" spc="-17"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as</a:t>
            </a:r>
            <a:r>
              <a:rPr sz="920" u="sng" spc="-17"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a</a:t>
            </a:r>
            <a:r>
              <a:rPr sz="920" u="sng" spc="-20"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window</a:t>
            </a:r>
            <a:r>
              <a:rPr sz="920" u="sng" spc="-20"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to</a:t>
            </a:r>
            <a:r>
              <a:rPr sz="920" u="sng" spc="-14"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all</a:t>
            </a:r>
            <a:r>
              <a:rPr sz="920" u="sng" spc="-20" dirty="0">
                <a:solidFill>
                  <a:srgbClr val="0000FF"/>
                </a:solidFill>
                <a:uFill>
                  <a:solidFill>
                    <a:srgbClr val="0000FF"/>
                  </a:solidFill>
                </a:uFill>
                <a:latin typeface="Times New Roman"/>
                <a:cs typeface="Times New Roman"/>
                <a:hlinkClick r:id="rId5"/>
              </a:rPr>
              <a:t> </a:t>
            </a:r>
            <a:r>
              <a:rPr sz="920" u="sng" dirty="0">
                <a:solidFill>
                  <a:srgbClr val="0000FF"/>
                </a:solidFill>
                <a:uFill>
                  <a:solidFill>
                    <a:srgbClr val="0000FF"/>
                  </a:solidFill>
                </a:uFill>
                <a:latin typeface="Times New Roman"/>
                <a:cs typeface="Times New Roman"/>
                <a:hlinkClick r:id="rId5"/>
              </a:rPr>
              <a:t>of</a:t>
            </a:r>
            <a:r>
              <a:rPr sz="920" u="sng" spc="-20" dirty="0">
                <a:solidFill>
                  <a:srgbClr val="0000FF"/>
                </a:solidFill>
                <a:uFill>
                  <a:solidFill>
                    <a:srgbClr val="0000FF"/>
                  </a:solidFill>
                </a:uFill>
                <a:latin typeface="Times New Roman"/>
                <a:cs typeface="Times New Roman"/>
                <a:hlinkClick r:id="rId5"/>
              </a:rPr>
              <a:t> </a:t>
            </a:r>
            <a:r>
              <a:rPr sz="920" u="sng" spc="-7" dirty="0">
                <a:solidFill>
                  <a:srgbClr val="0000FF"/>
                </a:solidFill>
                <a:uFill>
                  <a:solidFill>
                    <a:srgbClr val="0000FF"/>
                  </a:solidFill>
                </a:uFill>
                <a:latin typeface="Times New Roman"/>
                <a:cs typeface="Times New Roman"/>
                <a:hlinkClick r:id="rId5"/>
              </a:rPr>
              <a:t>Apple’s</a:t>
            </a:r>
            <a:r>
              <a:rPr sz="920" u="none" spc="-7" dirty="0">
                <a:solidFill>
                  <a:srgbClr val="0000FF"/>
                </a:solidFill>
                <a:latin typeface="Times New Roman"/>
                <a:cs typeface="Times New Roman"/>
              </a:rPr>
              <a:t> </a:t>
            </a:r>
            <a:r>
              <a:rPr sz="920" u="none" dirty="0">
                <a:solidFill>
                  <a:srgbClr val="0000FF"/>
                </a:solidFill>
                <a:latin typeface="Times New Roman"/>
                <a:cs typeface="Times New Roman"/>
                <a:hlinkClick r:id="rId5"/>
              </a:rPr>
              <a:t>service</a:t>
            </a:r>
            <a:r>
              <a:rPr sz="920" u="none" spc="-31"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platforms,</a:t>
            </a:r>
            <a:r>
              <a:rPr sz="920" u="none" spc="-20"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including</a:t>
            </a:r>
            <a:r>
              <a:rPr sz="920" u="none" spc="-17"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Apple</a:t>
            </a:r>
            <a:r>
              <a:rPr sz="920" u="none" spc="-24"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TV+,</a:t>
            </a:r>
            <a:r>
              <a:rPr sz="920" u="none" spc="-27"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Apple</a:t>
            </a:r>
            <a:r>
              <a:rPr sz="920" u="none" spc="-20"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Arcade,</a:t>
            </a:r>
            <a:r>
              <a:rPr sz="920" u="none" spc="-24"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Apple</a:t>
            </a:r>
            <a:r>
              <a:rPr sz="920" u="none" spc="-20"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Music,</a:t>
            </a:r>
            <a:r>
              <a:rPr sz="920" u="none" spc="-24"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and</a:t>
            </a:r>
            <a:r>
              <a:rPr sz="920" u="none" spc="-24" dirty="0">
                <a:solidFill>
                  <a:srgbClr val="0000FF"/>
                </a:solidFill>
                <a:latin typeface="Times New Roman"/>
                <a:cs typeface="Times New Roman"/>
                <a:hlinkClick r:id="rId5"/>
              </a:rPr>
              <a:t> </a:t>
            </a:r>
            <a:r>
              <a:rPr sz="920" u="none" dirty="0">
                <a:solidFill>
                  <a:srgbClr val="0000FF"/>
                </a:solidFill>
                <a:latin typeface="Times New Roman"/>
                <a:cs typeface="Times New Roman"/>
                <a:hlinkClick r:id="rId5"/>
              </a:rPr>
              <a:t>HomeKit</a:t>
            </a:r>
            <a:r>
              <a:rPr sz="920" u="none" spc="3"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5"/>
              </a:rPr>
              <a:t>3</a:t>
            </a:r>
            <a:r>
              <a:rPr sz="920" u="none" spc="-17" dirty="0">
                <a:latin typeface="Times New Roman"/>
                <a:cs typeface="Times New Roman"/>
              </a:rPr>
              <a:t>.</a:t>
            </a:r>
            <a:endParaRPr sz="920" dirty="0">
              <a:latin typeface="Times New Roman"/>
              <a:cs typeface="Times New Roman"/>
            </a:endParaRPr>
          </a:p>
          <a:p>
            <a:pPr marL="147201" marR="151530">
              <a:lnSpc>
                <a:spcPct val="95900"/>
              </a:lnSpc>
              <a:spcBef>
                <a:spcPts val="927"/>
              </a:spcBef>
            </a:pPr>
            <a:r>
              <a:rPr sz="920" dirty="0">
                <a:solidFill>
                  <a:srgbClr val="0000FF"/>
                </a:solidFill>
                <a:latin typeface="Times New Roman"/>
                <a:cs typeface="Times New Roman"/>
                <a:hlinkClick r:id="rId6"/>
              </a:rPr>
              <a:t>The</a:t>
            </a:r>
            <a:r>
              <a:rPr sz="920" spc="-20" dirty="0">
                <a:solidFill>
                  <a:srgbClr val="0000FF"/>
                </a:solidFill>
                <a:latin typeface="Times New Roman"/>
                <a:cs typeface="Times New Roman"/>
                <a:hlinkClick r:id="rId6"/>
              </a:rPr>
              <a:t> </a:t>
            </a:r>
            <a:r>
              <a:rPr sz="920" dirty="0">
                <a:solidFill>
                  <a:srgbClr val="0000FF"/>
                </a:solidFill>
                <a:latin typeface="Times New Roman"/>
                <a:cs typeface="Times New Roman"/>
                <a:hlinkClick r:id="rId6"/>
              </a:rPr>
              <a:t>latest</a:t>
            </a:r>
            <a:r>
              <a:rPr sz="920" spc="-17" dirty="0">
                <a:solidFill>
                  <a:srgbClr val="0000FF"/>
                </a:solidFill>
                <a:latin typeface="Times New Roman"/>
                <a:cs typeface="Times New Roman"/>
                <a:hlinkClick r:id="rId6"/>
              </a:rPr>
              <a:t> </a:t>
            </a:r>
            <a:r>
              <a:rPr sz="920" dirty="0">
                <a:solidFill>
                  <a:srgbClr val="0000FF"/>
                </a:solidFill>
                <a:latin typeface="Times New Roman"/>
                <a:cs typeface="Times New Roman"/>
                <a:hlinkClick r:id="rId6"/>
              </a:rPr>
              <a:t>version</a:t>
            </a:r>
            <a:r>
              <a:rPr sz="920" spc="-14" dirty="0">
                <a:solidFill>
                  <a:srgbClr val="0000FF"/>
                </a:solidFill>
                <a:latin typeface="Times New Roman"/>
                <a:cs typeface="Times New Roman"/>
                <a:hlinkClick r:id="rId6"/>
              </a:rPr>
              <a:t> </a:t>
            </a:r>
            <a:r>
              <a:rPr sz="920" dirty="0">
                <a:solidFill>
                  <a:srgbClr val="0000FF"/>
                </a:solidFill>
                <a:latin typeface="Times New Roman"/>
                <a:cs typeface="Times New Roman"/>
                <a:hlinkClick r:id="rId6"/>
              </a:rPr>
              <a:t>of</a:t>
            </a:r>
            <a:r>
              <a:rPr sz="920" spc="-20" dirty="0">
                <a:solidFill>
                  <a:srgbClr val="0000FF"/>
                </a:solidFill>
                <a:latin typeface="Times New Roman"/>
                <a:cs typeface="Times New Roman"/>
                <a:hlinkClick r:id="rId6"/>
              </a:rPr>
              <a:t> </a:t>
            </a:r>
            <a:r>
              <a:rPr sz="920" dirty="0">
                <a:solidFill>
                  <a:srgbClr val="0000FF"/>
                </a:solidFill>
                <a:latin typeface="Times New Roman"/>
                <a:cs typeface="Times New Roman"/>
                <a:hlinkClick r:id="rId6"/>
              </a:rPr>
              <a:t>watchOS</a:t>
            </a:r>
            <a:r>
              <a:rPr sz="920" spc="-7" dirty="0">
                <a:solidFill>
                  <a:srgbClr val="0000FF"/>
                </a:solidFill>
                <a:latin typeface="Times New Roman"/>
                <a:cs typeface="Times New Roman"/>
                <a:hlinkClick r:id="rId6"/>
              </a:rPr>
              <a:t> </a:t>
            </a:r>
            <a:r>
              <a:rPr sz="920" dirty="0">
                <a:solidFill>
                  <a:srgbClr val="0000FF"/>
                </a:solidFill>
                <a:latin typeface="Times New Roman"/>
                <a:cs typeface="Times New Roman"/>
                <a:hlinkClick r:id="rId6"/>
              </a:rPr>
              <a:t>as</a:t>
            </a:r>
            <a:r>
              <a:rPr sz="920" spc="-14" dirty="0">
                <a:solidFill>
                  <a:srgbClr val="0000FF"/>
                </a:solidFill>
                <a:latin typeface="Times New Roman"/>
                <a:cs typeface="Times New Roman"/>
                <a:hlinkClick r:id="rId6"/>
              </a:rPr>
              <a:t> </a:t>
            </a:r>
            <a:r>
              <a:rPr sz="920" dirty="0">
                <a:solidFill>
                  <a:srgbClr val="0000FF"/>
                </a:solidFill>
                <a:latin typeface="Times New Roman"/>
                <a:cs typeface="Times New Roman"/>
                <a:hlinkClick r:id="rId6"/>
              </a:rPr>
              <a:t>of</a:t>
            </a:r>
            <a:r>
              <a:rPr sz="920" spc="-7" dirty="0">
                <a:solidFill>
                  <a:srgbClr val="0000FF"/>
                </a:solidFill>
                <a:latin typeface="Times New Roman"/>
                <a:cs typeface="Times New Roman"/>
                <a:hlinkClick r:id="rId6"/>
              </a:rPr>
              <a:t> </a:t>
            </a:r>
            <a:r>
              <a:rPr sz="920" dirty="0">
                <a:solidFill>
                  <a:srgbClr val="0000FF"/>
                </a:solidFill>
                <a:latin typeface="Times New Roman"/>
                <a:cs typeface="Times New Roman"/>
                <a:hlinkClick r:id="rId6"/>
              </a:rPr>
              <a:t>November</a:t>
            </a:r>
            <a:r>
              <a:rPr sz="920" spc="-20" dirty="0">
                <a:solidFill>
                  <a:srgbClr val="0000FF"/>
                </a:solidFill>
                <a:latin typeface="Times New Roman"/>
                <a:cs typeface="Times New Roman"/>
                <a:hlinkClick r:id="rId6"/>
              </a:rPr>
              <a:t> </a:t>
            </a:r>
            <a:r>
              <a:rPr sz="920" dirty="0">
                <a:solidFill>
                  <a:srgbClr val="0000FF"/>
                </a:solidFill>
                <a:latin typeface="Times New Roman"/>
                <a:cs typeface="Times New Roman"/>
                <a:hlinkClick r:id="rId6"/>
              </a:rPr>
              <a:t>2023</a:t>
            </a:r>
            <a:r>
              <a:rPr sz="920" spc="-3" dirty="0">
                <a:solidFill>
                  <a:srgbClr val="0000FF"/>
                </a:solidFill>
                <a:latin typeface="Times New Roman"/>
                <a:cs typeface="Times New Roman"/>
                <a:hlinkClick r:id="rId6"/>
              </a:rPr>
              <a:t> </a:t>
            </a:r>
            <a:r>
              <a:rPr sz="920" dirty="0">
                <a:solidFill>
                  <a:srgbClr val="0000FF"/>
                </a:solidFill>
                <a:latin typeface="Times New Roman"/>
                <a:cs typeface="Times New Roman"/>
                <a:hlinkClick r:id="rId6"/>
              </a:rPr>
              <a:t>is</a:t>
            </a:r>
            <a:r>
              <a:rPr sz="920" spc="-7" dirty="0">
                <a:solidFill>
                  <a:srgbClr val="0000FF"/>
                </a:solidFill>
                <a:latin typeface="Times New Roman"/>
                <a:cs typeface="Times New Roman"/>
                <a:hlinkClick r:id="rId6"/>
              </a:rPr>
              <a:t> </a:t>
            </a:r>
            <a:r>
              <a:rPr sz="920" b="1" dirty="0">
                <a:solidFill>
                  <a:srgbClr val="0000FF"/>
                </a:solidFill>
                <a:latin typeface="Times New Roman"/>
                <a:cs typeface="Times New Roman"/>
                <a:hlinkClick r:id="rId6"/>
              </a:rPr>
              <a:t>watchOS</a:t>
            </a:r>
            <a:r>
              <a:rPr sz="920" b="1" spc="-17" dirty="0">
                <a:solidFill>
                  <a:srgbClr val="0000FF"/>
                </a:solidFill>
                <a:latin typeface="Times New Roman"/>
                <a:cs typeface="Times New Roman"/>
                <a:hlinkClick r:id="rId6"/>
              </a:rPr>
              <a:t> </a:t>
            </a:r>
            <a:r>
              <a:rPr sz="920" b="1" dirty="0">
                <a:solidFill>
                  <a:srgbClr val="0000FF"/>
                </a:solidFill>
                <a:latin typeface="Times New Roman"/>
                <a:cs typeface="Times New Roman"/>
                <a:hlinkClick r:id="rId6"/>
              </a:rPr>
              <a:t>17</a:t>
            </a:r>
            <a:r>
              <a:rPr sz="920" b="1" spc="-14" dirty="0">
                <a:solidFill>
                  <a:srgbClr val="0000FF"/>
                </a:solidFill>
                <a:latin typeface="Times New Roman"/>
                <a:cs typeface="Times New Roman"/>
              </a:rPr>
              <a:t> </a:t>
            </a:r>
            <a:r>
              <a:rPr sz="920" baseline="27777" dirty="0">
                <a:solidFill>
                  <a:srgbClr val="0000FF"/>
                </a:solidFill>
                <a:latin typeface="Times New Roman"/>
                <a:cs typeface="Times New Roman"/>
                <a:hlinkClick r:id="rId6"/>
              </a:rPr>
              <a:t>4</a:t>
            </a:r>
            <a:r>
              <a:rPr sz="920" dirty="0">
                <a:latin typeface="Times New Roman"/>
                <a:cs typeface="Times New Roman"/>
              </a:rPr>
              <a:t>.</a:t>
            </a:r>
            <a:r>
              <a:rPr sz="920" spc="-14"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6"/>
              </a:rPr>
              <a:t>It</a:t>
            </a:r>
            <a:r>
              <a:rPr sz="920" u="sng" spc="-20"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was</a:t>
            </a:r>
            <a:r>
              <a:rPr sz="920" u="sng" spc="-10" dirty="0">
                <a:solidFill>
                  <a:srgbClr val="0000FF"/>
                </a:solidFill>
                <a:uFill>
                  <a:solidFill>
                    <a:srgbClr val="0000FF"/>
                  </a:solidFill>
                </a:uFill>
                <a:latin typeface="Times New Roman"/>
                <a:cs typeface="Times New Roman"/>
                <a:hlinkClick r:id="rId6"/>
              </a:rPr>
              <a:t> </a:t>
            </a:r>
            <a:r>
              <a:rPr sz="920" u="sng" spc="-7" dirty="0">
                <a:solidFill>
                  <a:srgbClr val="0000FF"/>
                </a:solidFill>
                <a:uFill>
                  <a:solidFill>
                    <a:srgbClr val="0000FF"/>
                  </a:solidFill>
                </a:uFill>
                <a:latin typeface="Times New Roman"/>
                <a:cs typeface="Times New Roman"/>
                <a:hlinkClick r:id="rId6"/>
              </a:rPr>
              <a:t>released</a:t>
            </a:r>
            <a:r>
              <a:rPr sz="920" u="none" spc="-7" dirty="0">
                <a:solidFill>
                  <a:srgbClr val="0000FF"/>
                </a:solidFill>
                <a:latin typeface="Times New Roman"/>
                <a:cs typeface="Times New Roman"/>
              </a:rPr>
              <a:t> </a:t>
            </a:r>
            <a:r>
              <a:rPr sz="920" u="sng" dirty="0">
                <a:solidFill>
                  <a:srgbClr val="0000FF"/>
                </a:solidFill>
                <a:uFill>
                  <a:solidFill>
                    <a:srgbClr val="0000FF"/>
                  </a:solidFill>
                </a:uFill>
                <a:latin typeface="Times New Roman"/>
                <a:cs typeface="Times New Roman"/>
                <a:hlinkClick r:id="rId6"/>
              </a:rPr>
              <a:t>on</a:t>
            </a:r>
            <a:r>
              <a:rPr sz="920" u="sng" spc="-27"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September</a:t>
            </a:r>
            <a:r>
              <a:rPr sz="920" u="sng" spc="-24"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18,</a:t>
            </a:r>
            <a:r>
              <a:rPr sz="920" u="sng" spc="-17"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2023,</a:t>
            </a:r>
            <a:r>
              <a:rPr sz="920" u="sng" spc="-17"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and</a:t>
            </a:r>
            <a:r>
              <a:rPr sz="920" u="sng" spc="-20"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brought</a:t>
            </a:r>
            <a:r>
              <a:rPr sz="920" u="sng" spc="-27"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new</a:t>
            </a:r>
            <a:r>
              <a:rPr sz="920" u="sng" spc="-24"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features</a:t>
            </a:r>
            <a:r>
              <a:rPr sz="920" u="sng" spc="-17"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such</a:t>
            </a:r>
            <a:r>
              <a:rPr sz="920" u="sng" spc="-10"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as</a:t>
            </a:r>
            <a:r>
              <a:rPr sz="920" u="sng" spc="-14"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FaceTime</a:t>
            </a:r>
            <a:r>
              <a:rPr sz="920" u="sng" spc="-14"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on</a:t>
            </a:r>
            <a:r>
              <a:rPr sz="920" u="sng" spc="-20"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Apple</a:t>
            </a:r>
            <a:r>
              <a:rPr sz="920" u="sng" spc="-24" dirty="0">
                <a:solidFill>
                  <a:srgbClr val="0000FF"/>
                </a:solidFill>
                <a:uFill>
                  <a:solidFill>
                    <a:srgbClr val="0000FF"/>
                  </a:solidFill>
                </a:uFill>
                <a:latin typeface="Times New Roman"/>
                <a:cs typeface="Times New Roman"/>
                <a:hlinkClick r:id="rId6"/>
              </a:rPr>
              <a:t> </a:t>
            </a:r>
            <a:r>
              <a:rPr sz="920" u="sng" spc="-7" dirty="0">
                <a:solidFill>
                  <a:srgbClr val="0000FF"/>
                </a:solidFill>
                <a:uFill>
                  <a:solidFill>
                    <a:srgbClr val="0000FF"/>
                  </a:solidFill>
                </a:uFill>
                <a:latin typeface="Times New Roman"/>
                <a:cs typeface="Times New Roman"/>
                <a:hlinkClick r:id="rId6"/>
              </a:rPr>
              <a:t>Watch</a:t>
            </a:r>
            <a:r>
              <a:rPr sz="920" u="none" spc="-7" dirty="0">
                <a:solidFill>
                  <a:srgbClr val="0000FF"/>
                </a:solidFill>
                <a:latin typeface="Times New Roman"/>
                <a:cs typeface="Times New Roman"/>
              </a:rPr>
              <a:t> </a:t>
            </a:r>
            <a:r>
              <a:rPr sz="920" u="sng" dirty="0">
                <a:solidFill>
                  <a:srgbClr val="0000FF"/>
                </a:solidFill>
                <a:uFill>
                  <a:solidFill>
                    <a:srgbClr val="0000FF"/>
                  </a:solidFill>
                </a:uFill>
                <a:latin typeface="Times New Roman"/>
                <a:cs typeface="Times New Roman"/>
                <a:hlinkClick r:id="rId6"/>
              </a:rPr>
              <a:t>4K,</a:t>
            </a:r>
            <a:r>
              <a:rPr sz="920" u="sng" spc="-41"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redesigned</a:t>
            </a:r>
            <a:r>
              <a:rPr sz="920" u="sng" spc="-20"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Control</a:t>
            </a:r>
            <a:r>
              <a:rPr sz="920" u="sng" spc="-24"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Center,</a:t>
            </a:r>
            <a:r>
              <a:rPr sz="920" u="sng" spc="-24"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Siri</a:t>
            </a:r>
            <a:r>
              <a:rPr sz="920" u="sng" spc="-27"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Remote</a:t>
            </a:r>
            <a:r>
              <a:rPr sz="920" u="sng" spc="-27"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locator,</a:t>
            </a:r>
            <a:r>
              <a:rPr sz="920" u="sng" spc="-24"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and</a:t>
            </a:r>
            <a:r>
              <a:rPr sz="920" u="sng" spc="-17"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expanded</a:t>
            </a:r>
            <a:r>
              <a:rPr sz="920" u="sng" spc="-27" dirty="0">
                <a:solidFill>
                  <a:srgbClr val="0000FF"/>
                </a:solidFill>
                <a:uFill>
                  <a:solidFill>
                    <a:srgbClr val="0000FF"/>
                  </a:solidFill>
                </a:uFill>
                <a:latin typeface="Times New Roman"/>
                <a:cs typeface="Times New Roman"/>
                <a:hlinkClick r:id="rId6"/>
              </a:rPr>
              <a:t> </a:t>
            </a:r>
            <a:r>
              <a:rPr sz="920" u="sng" dirty="0">
                <a:solidFill>
                  <a:srgbClr val="0000FF"/>
                </a:solidFill>
                <a:uFill>
                  <a:solidFill>
                    <a:srgbClr val="0000FF"/>
                  </a:solidFill>
                </a:uFill>
                <a:latin typeface="Times New Roman"/>
                <a:cs typeface="Times New Roman"/>
                <a:hlinkClick r:id="rId6"/>
              </a:rPr>
              <a:t>functionality</a:t>
            </a:r>
            <a:r>
              <a:rPr sz="920" u="sng" spc="-27" dirty="0">
                <a:solidFill>
                  <a:srgbClr val="0000FF"/>
                </a:solidFill>
                <a:uFill>
                  <a:solidFill>
                    <a:srgbClr val="0000FF"/>
                  </a:solidFill>
                </a:uFill>
                <a:latin typeface="Times New Roman"/>
                <a:cs typeface="Times New Roman"/>
                <a:hlinkClick r:id="rId6"/>
              </a:rPr>
              <a:t> </a:t>
            </a:r>
            <a:r>
              <a:rPr sz="920" u="sng" spc="-14" dirty="0">
                <a:solidFill>
                  <a:srgbClr val="0000FF"/>
                </a:solidFill>
                <a:uFill>
                  <a:solidFill>
                    <a:srgbClr val="0000FF"/>
                  </a:solidFill>
                </a:uFill>
                <a:latin typeface="Times New Roman"/>
                <a:cs typeface="Times New Roman"/>
                <a:hlinkClick r:id="rId6"/>
              </a:rPr>
              <a:t>with</a:t>
            </a:r>
            <a:r>
              <a:rPr sz="920" u="none" spc="-14" dirty="0">
                <a:solidFill>
                  <a:srgbClr val="0000FF"/>
                </a:solidFill>
                <a:latin typeface="Times New Roman"/>
                <a:cs typeface="Times New Roman"/>
              </a:rPr>
              <a:t> </a:t>
            </a:r>
            <a:r>
              <a:rPr sz="920" u="none" dirty="0">
                <a:solidFill>
                  <a:srgbClr val="0000FF"/>
                </a:solidFill>
                <a:latin typeface="Times New Roman"/>
                <a:cs typeface="Times New Roman"/>
                <a:hlinkClick r:id="rId6"/>
              </a:rPr>
              <a:t>Siri</a:t>
            </a:r>
            <a:r>
              <a:rPr sz="920" u="none" spc="-3"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6"/>
              </a:rPr>
              <a:t>4</a:t>
            </a:r>
            <a:r>
              <a:rPr sz="920" u="none" spc="-17" dirty="0">
                <a:latin typeface="Times New Roman"/>
                <a:cs typeface="Times New Roman"/>
              </a:rPr>
              <a:t>.</a:t>
            </a:r>
            <a:endParaRPr sz="920" dirty="0">
              <a:latin typeface="Times New Roman"/>
              <a:cs typeface="Times New Roman"/>
            </a:endParaRPr>
          </a:p>
          <a:p>
            <a:pPr marL="147201">
              <a:lnSpc>
                <a:spcPct val="100000"/>
              </a:lnSpc>
              <a:spcBef>
                <a:spcPts val="907"/>
              </a:spcBef>
            </a:pPr>
            <a:r>
              <a:rPr sz="920" b="1" dirty="0">
                <a:latin typeface="Times New Roman"/>
                <a:cs typeface="Times New Roman"/>
              </a:rPr>
              <a:t>-</a:t>
            </a:r>
            <a:r>
              <a:rPr sz="920" b="1" spc="-7" dirty="0">
                <a:latin typeface="Times New Roman"/>
                <a:cs typeface="Times New Roman"/>
              </a:rPr>
              <a:t>-</a:t>
            </a:r>
            <a:r>
              <a:rPr sz="920" b="1" dirty="0">
                <a:latin typeface="Times New Roman"/>
                <a:cs typeface="Times New Roman"/>
              </a:rPr>
              <a:t>-</a:t>
            </a:r>
            <a:r>
              <a:rPr sz="920" b="1" spc="-7" dirty="0">
                <a:latin typeface="Times New Roman"/>
                <a:cs typeface="Times New Roman"/>
              </a:rPr>
              <a:t>-</a:t>
            </a:r>
            <a:r>
              <a:rPr sz="920" b="1" dirty="0">
                <a:latin typeface="Times New Roman"/>
                <a:cs typeface="Times New Roman"/>
              </a:rPr>
              <a:t>-</a:t>
            </a:r>
            <a:r>
              <a:rPr sz="920" b="1" spc="-7" dirty="0">
                <a:latin typeface="Times New Roman"/>
                <a:cs typeface="Times New Roman"/>
              </a:rPr>
              <a:t>-</a:t>
            </a:r>
            <a:r>
              <a:rPr sz="920" b="1" spc="-34" dirty="0">
                <a:latin typeface="Times New Roman"/>
                <a:cs typeface="Times New Roman"/>
              </a:rPr>
              <a:t>-</a:t>
            </a:r>
            <a:endParaRPr sz="920" dirty="0">
              <a:latin typeface="Times New Roman"/>
              <a:cs typeface="Times New Roman"/>
            </a:endParaRPr>
          </a:p>
          <a:p>
            <a:pPr marL="147201" marR="189196">
              <a:lnSpc>
                <a:spcPct val="95900"/>
              </a:lnSpc>
              <a:spcBef>
                <a:spcPts val="955"/>
              </a:spcBef>
            </a:pPr>
            <a:r>
              <a:rPr sz="920" b="1" dirty="0">
                <a:latin typeface="Times New Roman"/>
                <a:cs typeface="Times New Roman"/>
              </a:rPr>
              <a:t>tvOS</a:t>
            </a:r>
            <a:r>
              <a:rPr sz="920" b="1" spc="-20"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an</a:t>
            </a:r>
            <a:r>
              <a:rPr sz="920" spc="-10" dirty="0">
                <a:latin typeface="Times New Roman"/>
                <a:cs typeface="Times New Roman"/>
              </a:rPr>
              <a:t> </a:t>
            </a:r>
            <a:r>
              <a:rPr sz="920" dirty="0">
                <a:latin typeface="Times New Roman"/>
                <a:cs typeface="Times New Roman"/>
              </a:rPr>
              <a:t>operating</a:t>
            </a:r>
            <a:r>
              <a:rPr sz="920" spc="-7" dirty="0">
                <a:latin typeface="Times New Roman"/>
                <a:cs typeface="Times New Roman"/>
              </a:rPr>
              <a:t> </a:t>
            </a:r>
            <a:r>
              <a:rPr sz="920" dirty="0">
                <a:latin typeface="Times New Roman"/>
                <a:cs typeface="Times New Roman"/>
              </a:rPr>
              <a:t>system</a:t>
            </a:r>
            <a:r>
              <a:rPr sz="920" spc="-24" dirty="0">
                <a:latin typeface="Times New Roman"/>
                <a:cs typeface="Times New Roman"/>
              </a:rPr>
              <a:t> </a:t>
            </a:r>
            <a:r>
              <a:rPr sz="920" dirty="0">
                <a:latin typeface="Times New Roman"/>
                <a:cs typeface="Times New Roman"/>
              </a:rPr>
              <a:t>developed</a:t>
            </a:r>
            <a:r>
              <a:rPr sz="920" spc="-10" dirty="0">
                <a:latin typeface="Times New Roman"/>
                <a:cs typeface="Times New Roman"/>
              </a:rPr>
              <a:t> </a:t>
            </a:r>
            <a:r>
              <a:rPr sz="920" dirty="0">
                <a:latin typeface="Times New Roman"/>
                <a:cs typeface="Times New Roman"/>
              </a:rPr>
              <a:t>by</a:t>
            </a:r>
            <a:r>
              <a:rPr sz="920" spc="-17" dirty="0">
                <a:latin typeface="Times New Roman"/>
                <a:cs typeface="Times New Roman"/>
              </a:rPr>
              <a:t> </a:t>
            </a:r>
            <a:r>
              <a:rPr sz="920" dirty="0">
                <a:latin typeface="Times New Roman"/>
                <a:cs typeface="Times New Roman"/>
              </a:rPr>
              <a:t>Apple</a:t>
            </a:r>
            <a:r>
              <a:rPr sz="920" spc="-27" dirty="0">
                <a:latin typeface="Times New Roman"/>
                <a:cs typeface="Times New Roman"/>
              </a:rPr>
              <a:t> </a:t>
            </a:r>
            <a:r>
              <a:rPr sz="920" dirty="0">
                <a:latin typeface="Times New Roman"/>
                <a:cs typeface="Times New Roman"/>
              </a:rPr>
              <a:t>Inc.</a:t>
            </a:r>
            <a:r>
              <a:rPr sz="920" spc="3"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7"/>
              </a:rPr>
              <a:t>for</a:t>
            </a:r>
            <a:r>
              <a:rPr sz="920" u="sng" spc="-1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the</a:t>
            </a:r>
            <a:r>
              <a:rPr sz="920" u="sng" spc="-2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Apple</a:t>
            </a:r>
            <a:r>
              <a:rPr sz="920" u="sng" spc="-1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TV,</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a</a:t>
            </a:r>
            <a:r>
              <a:rPr sz="920" u="sng" spc="-14" dirty="0">
                <a:solidFill>
                  <a:srgbClr val="0000FF"/>
                </a:solidFill>
                <a:uFill>
                  <a:solidFill>
                    <a:srgbClr val="0000FF"/>
                  </a:solidFill>
                </a:uFill>
                <a:latin typeface="Times New Roman"/>
                <a:cs typeface="Times New Roman"/>
                <a:hlinkClick r:id="rId7"/>
              </a:rPr>
              <a:t> </a:t>
            </a:r>
            <a:r>
              <a:rPr sz="920" u="sng" spc="-7" dirty="0">
                <a:solidFill>
                  <a:srgbClr val="0000FF"/>
                </a:solidFill>
                <a:uFill>
                  <a:solidFill>
                    <a:srgbClr val="0000FF"/>
                  </a:solidFill>
                </a:uFill>
                <a:latin typeface="Times New Roman"/>
                <a:cs typeface="Times New Roman"/>
                <a:hlinkClick r:id="rId7"/>
              </a:rPr>
              <a:t>digital</a:t>
            </a:r>
            <a:r>
              <a:rPr sz="920" u="none" spc="-7" dirty="0">
                <a:solidFill>
                  <a:srgbClr val="0000FF"/>
                </a:solidFill>
                <a:latin typeface="Times New Roman"/>
                <a:cs typeface="Times New Roman"/>
              </a:rPr>
              <a:t> </a:t>
            </a:r>
            <a:r>
              <a:rPr sz="920" u="none" dirty="0">
                <a:solidFill>
                  <a:srgbClr val="0000FF"/>
                </a:solidFill>
                <a:latin typeface="Times New Roman"/>
                <a:cs typeface="Times New Roman"/>
                <a:hlinkClick r:id="rId7"/>
              </a:rPr>
              <a:t>media</a:t>
            </a:r>
            <a:r>
              <a:rPr sz="920" u="none" spc="-31" dirty="0">
                <a:solidFill>
                  <a:srgbClr val="0000FF"/>
                </a:solidFill>
                <a:latin typeface="Times New Roman"/>
                <a:cs typeface="Times New Roman"/>
                <a:hlinkClick r:id="rId7"/>
              </a:rPr>
              <a:t> </a:t>
            </a:r>
            <a:r>
              <a:rPr sz="920" u="none" dirty="0">
                <a:solidFill>
                  <a:srgbClr val="0000FF"/>
                </a:solidFill>
                <a:latin typeface="Times New Roman"/>
                <a:cs typeface="Times New Roman"/>
                <a:hlinkClick r:id="rId7"/>
              </a:rPr>
              <a:t>player</a:t>
            </a:r>
            <a:r>
              <a:rPr sz="920" u="none" spc="-7" dirty="0">
                <a:solidFill>
                  <a:srgbClr val="0000FF"/>
                </a:solidFill>
                <a:latin typeface="Times New Roman"/>
                <a:cs typeface="Times New Roman"/>
              </a:rPr>
              <a:t> </a:t>
            </a:r>
            <a:r>
              <a:rPr sz="920" u="none" baseline="27777" dirty="0">
                <a:solidFill>
                  <a:srgbClr val="0000FF"/>
                </a:solidFill>
                <a:latin typeface="Times New Roman"/>
                <a:cs typeface="Times New Roman"/>
                <a:hlinkClick r:id="rId7"/>
              </a:rPr>
              <a:t>1</a:t>
            </a:r>
            <a:r>
              <a:rPr sz="920" u="none" dirty="0">
                <a:latin typeface="Times New Roman"/>
                <a:cs typeface="Times New Roman"/>
              </a:rPr>
              <a:t>.</a:t>
            </a:r>
            <a:r>
              <a:rPr sz="920" u="none" spc="-24"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7"/>
              </a:rPr>
              <a:t>It</a:t>
            </a:r>
            <a:r>
              <a:rPr sz="920" u="sng" spc="-1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is</a:t>
            </a:r>
            <a:r>
              <a:rPr sz="920" u="sng" spc="-1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based</a:t>
            </a:r>
            <a:r>
              <a:rPr sz="920" u="sng" spc="-2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on</a:t>
            </a:r>
            <a:r>
              <a:rPr sz="920" u="sng" spc="-3"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the</a:t>
            </a:r>
            <a:r>
              <a:rPr sz="920" u="sng" spc="-1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iOS</a:t>
            </a:r>
            <a:r>
              <a:rPr sz="920" u="sng" spc="-1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operating</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system</a:t>
            </a:r>
            <a:r>
              <a:rPr sz="920" u="sng" spc="-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and</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has</a:t>
            </a:r>
            <a:r>
              <a:rPr sz="920" u="sng" spc="-2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many</a:t>
            </a:r>
            <a:r>
              <a:rPr sz="920" u="sng" spc="-14" dirty="0">
                <a:solidFill>
                  <a:srgbClr val="0000FF"/>
                </a:solidFill>
                <a:uFill>
                  <a:solidFill>
                    <a:srgbClr val="0000FF"/>
                  </a:solidFill>
                </a:uFill>
                <a:latin typeface="Times New Roman"/>
                <a:cs typeface="Times New Roman"/>
                <a:hlinkClick r:id="rId7"/>
              </a:rPr>
              <a:t> </a:t>
            </a:r>
            <a:r>
              <a:rPr sz="920" u="sng" spc="-7" dirty="0">
                <a:solidFill>
                  <a:srgbClr val="0000FF"/>
                </a:solidFill>
                <a:uFill>
                  <a:solidFill>
                    <a:srgbClr val="0000FF"/>
                  </a:solidFill>
                </a:uFill>
                <a:latin typeface="Times New Roman"/>
                <a:cs typeface="Times New Roman"/>
                <a:hlinkClick r:id="rId7"/>
              </a:rPr>
              <a:t>similar</a:t>
            </a:r>
            <a:r>
              <a:rPr sz="920" u="none" spc="-7" dirty="0">
                <a:solidFill>
                  <a:srgbClr val="0000FF"/>
                </a:solidFill>
                <a:latin typeface="Times New Roman"/>
                <a:cs typeface="Times New Roman"/>
              </a:rPr>
              <a:t> </a:t>
            </a:r>
            <a:r>
              <a:rPr sz="920" u="none" dirty="0">
                <a:solidFill>
                  <a:srgbClr val="0000FF"/>
                </a:solidFill>
                <a:latin typeface="Times New Roman"/>
                <a:cs typeface="Times New Roman"/>
                <a:hlinkClick r:id="rId7"/>
              </a:rPr>
              <a:t>frameworks,</a:t>
            </a:r>
            <a:r>
              <a:rPr sz="920" u="none" spc="-31" dirty="0">
                <a:solidFill>
                  <a:srgbClr val="0000FF"/>
                </a:solidFill>
                <a:latin typeface="Times New Roman"/>
                <a:cs typeface="Times New Roman"/>
                <a:hlinkClick r:id="rId7"/>
              </a:rPr>
              <a:t> </a:t>
            </a:r>
            <a:r>
              <a:rPr sz="920" u="none" dirty="0">
                <a:solidFill>
                  <a:srgbClr val="0000FF"/>
                </a:solidFill>
                <a:latin typeface="Times New Roman"/>
                <a:cs typeface="Times New Roman"/>
                <a:hlinkClick r:id="rId7"/>
              </a:rPr>
              <a:t>technologies,</a:t>
            </a:r>
            <a:r>
              <a:rPr sz="920" u="none" spc="-24" dirty="0">
                <a:solidFill>
                  <a:srgbClr val="0000FF"/>
                </a:solidFill>
                <a:latin typeface="Times New Roman"/>
                <a:cs typeface="Times New Roman"/>
                <a:hlinkClick r:id="rId7"/>
              </a:rPr>
              <a:t> </a:t>
            </a:r>
            <a:r>
              <a:rPr sz="920" u="none" dirty="0">
                <a:solidFill>
                  <a:srgbClr val="0000FF"/>
                </a:solidFill>
                <a:latin typeface="Times New Roman"/>
                <a:cs typeface="Times New Roman"/>
                <a:hlinkClick r:id="rId7"/>
              </a:rPr>
              <a:t>and</a:t>
            </a:r>
            <a:r>
              <a:rPr sz="920" u="none" spc="-17" dirty="0">
                <a:solidFill>
                  <a:srgbClr val="0000FF"/>
                </a:solidFill>
                <a:latin typeface="Times New Roman"/>
                <a:cs typeface="Times New Roman"/>
                <a:hlinkClick r:id="rId7"/>
              </a:rPr>
              <a:t> </a:t>
            </a:r>
            <a:r>
              <a:rPr sz="920" u="none" dirty="0">
                <a:solidFill>
                  <a:srgbClr val="0000FF"/>
                </a:solidFill>
                <a:latin typeface="Times New Roman"/>
                <a:cs typeface="Times New Roman"/>
                <a:hlinkClick r:id="rId7"/>
              </a:rPr>
              <a:t>concepts</a:t>
            </a:r>
            <a:r>
              <a:rPr sz="920" u="none" spc="-20" dirty="0">
                <a:solidFill>
                  <a:srgbClr val="0000FF"/>
                </a:solidFill>
                <a:latin typeface="Times New Roman"/>
                <a:cs typeface="Times New Roman"/>
              </a:rPr>
              <a:t> </a:t>
            </a:r>
            <a:r>
              <a:rPr sz="920" u="none" baseline="27777" dirty="0">
                <a:solidFill>
                  <a:srgbClr val="0000FF"/>
                </a:solidFill>
                <a:latin typeface="Times New Roman"/>
                <a:cs typeface="Times New Roman"/>
                <a:hlinkClick r:id="rId7"/>
              </a:rPr>
              <a:t>1</a:t>
            </a:r>
            <a:r>
              <a:rPr sz="920" u="none" dirty="0">
                <a:latin typeface="Times New Roman"/>
                <a:cs typeface="Times New Roman"/>
              </a:rPr>
              <a:t>.</a:t>
            </a:r>
            <a:r>
              <a:rPr sz="920" u="none" spc="-24"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8"/>
              </a:rPr>
              <a:t>The</a:t>
            </a:r>
            <a:r>
              <a:rPr sz="920" u="sng" spc="-20"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tvOS</a:t>
            </a:r>
            <a:r>
              <a:rPr sz="920" u="sng" spc="-31"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platform</a:t>
            </a:r>
            <a:r>
              <a:rPr sz="920" u="sng" spc="-20"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focuses</a:t>
            </a:r>
            <a:r>
              <a:rPr sz="920" u="sng" spc="-20"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on</a:t>
            </a:r>
            <a:r>
              <a:rPr sz="920" u="sng" spc="-14" dirty="0">
                <a:solidFill>
                  <a:srgbClr val="0000FF"/>
                </a:solidFill>
                <a:uFill>
                  <a:solidFill>
                    <a:srgbClr val="0000FF"/>
                  </a:solidFill>
                </a:uFill>
                <a:latin typeface="Times New Roman"/>
                <a:cs typeface="Times New Roman"/>
                <a:hlinkClick r:id="rId8"/>
              </a:rPr>
              <a:t> </a:t>
            </a:r>
            <a:r>
              <a:rPr sz="920" u="sng" spc="-7" dirty="0">
                <a:solidFill>
                  <a:srgbClr val="0000FF"/>
                </a:solidFill>
                <a:uFill>
                  <a:solidFill>
                    <a:srgbClr val="0000FF"/>
                  </a:solidFill>
                </a:uFill>
                <a:latin typeface="Times New Roman"/>
                <a:cs typeface="Times New Roman"/>
                <a:hlinkClick r:id="rId8"/>
              </a:rPr>
              <a:t>distributing</a:t>
            </a:r>
            <a:r>
              <a:rPr sz="920" u="none" spc="-7" dirty="0">
                <a:solidFill>
                  <a:srgbClr val="0000FF"/>
                </a:solidFill>
                <a:latin typeface="Times New Roman"/>
                <a:cs typeface="Times New Roman"/>
              </a:rPr>
              <a:t> </a:t>
            </a:r>
            <a:r>
              <a:rPr sz="920" u="sng" dirty="0">
                <a:solidFill>
                  <a:srgbClr val="0000FF"/>
                </a:solidFill>
                <a:uFill>
                  <a:solidFill>
                    <a:srgbClr val="0000FF"/>
                  </a:solidFill>
                </a:uFill>
                <a:latin typeface="Times New Roman"/>
                <a:cs typeface="Times New Roman"/>
                <a:hlinkClick r:id="rId8"/>
              </a:rPr>
              <a:t>entertainment</a:t>
            </a:r>
            <a:r>
              <a:rPr sz="920" u="sng" spc="-27"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and</a:t>
            </a:r>
            <a:r>
              <a:rPr sz="920" u="sng" spc="-20"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gaming</a:t>
            </a:r>
            <a:r>
              <a:rPr sz="920" u="sng" spc="-10"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apps</a:t>
            </a:r>
            <a:r>
              <a:rPr sz="920" u="sng" spc="-17"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and</a:t>
            </a:r>
            <a:r>
              <a:rPr sz="920" u="sng" spc="-10"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acts</a:t>
            </a:r>
            <a:r>
              <a:rPr sz="920" u="sng" spc="-14"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as</a:t>
            </a:r>
            <a:r>
              <a:rPr sz="920" u="sng" spc="-27"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a</a:t>
            </a:r>
            <a:r>
              <a:rPr sz="920" u="sng" spc="-17"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window</a:t>
            </a:r>
            <a:r>
              <a:rPr sz="920" u="sng" spc="-10"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to</a:t>
            </a:r>
            <a:r>
              <a:rPr sz="920" u="sng" spc="-14"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all</a:t>
            </a:r>
            <a:r>
              <a:rPr sz="920" u="sng" spc="-17"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of</a:t>
            </a:r>
            <a:r>
              <a:rPr sz="920" u="sng" spc="-20" dirty="0">
                <a:solidFill>
                  <a:srgbClr val="0000FF"/>
                </a:solidFill>
                <a:uFill>
                  <a:solidFill>
                    <a:srgbClr val="0000FF"/>
                  </a:solidFill>
                </a:uFill>
                <a:latin typeface="Times New Roman"/>
                <a:cs typeface="Times New Roman"/>
                <a:hlinkClick r:id="rId8"/>
              </a:rPr>
              <a:t> </a:t>
            </a:r>
            <a:r>
              <a:rPr sz="920" u="sng" dirty="0">
                <a:solidFill>
                  <a:srgbClr val="0000FF"/>
                </a:solidFill>
                <a:uFill>
                  <a:solidFill>
                    <a:srgbClr val="0000FF"/>
                  </a:solidFill>
                </a:uFill>
                <a:latin typeface="Times New Roman"/>
                <a:cs typeface="Times New Roman"/>
                <a:hlinkClick r:id="rId8"/>
              </a:rPr>
              <a:t>Apple’s</a:t>
            </a:r>
            <a:r>
              <a:rPr sz="920" u="sng" spc="-14" dirty="0">
                <a:solidFill>
                  <a:srgbClr val="0000FF"/>
                </a:solidFill>
                <a:uFill>
                  <a:solidFill>
                    <a:srgbClr val="0000FF"/>
                  </a:solidFill>
                </a:uFill>
                <a:latin typeface="Times New Roman"/>
                <a:cs typeface="Times New Roman"/>
                <a:hlinkClick r:id="rId8"/>
              </a:rPr>
              <a:t> </a:t>
            </a:r>
            <a:r>
              <a:rPr sz="920" u="sng" spc="-7" dirty="0">
                <a:solidFill>
                  <a:srgbClr val="0000FF"/>
                </a:solidFill>
                <a:uFill>
                  <a:solidFill>
                    <a:srgbClr val="0000FF"/>
                  </a:solidFill>
                </a:uFill>
                <a:latin typeface="Times New Roman"/>
                <a:cs typeface="Times New Roman"/>
                <a:hlinkClick r:id="rId8"/>
              </a:rPr>
              <a:t>service</a:t>
            </a:r>
            <a:r>
              <a:rPr sz="920" u="none" spc="-7" dirty="0">
                <a:solidFill>
                  <a:srgbClr val="0000FF"/>
                </a:solidFill>
                <a:latin typeface="Times New Roman"/>
                <a:cs typeface="Times New Roman"/>
              </a:rPr>
              <a:t> </a:t>
            </a:r>
            <a:r>
              <a:rPr sz="920" u="none" dirty="0">
                <a:solidFill>
                  <a:srgbClr val="0000FF"/>
                </a:solidFill>
                <a:latin typeface="Times New Roman"/>
                <a:cs typeface="Times New Roman"/>
                <a:hlinkClick r:id="rId8"/>
              </a:rPr>
              <a:t>platforms,</a:t>
            </a:r>
            <a:r>
              <a:rPr sz="920" u="none" spc="-27" dirty="0">
                <a:solidFill>
                  <a:srgbClr val="0000FF"/>
                </a:solidFill>
                <a:latin typeface="Times New Roman"/>
                <a:cs typeface="Times New Roman"/>
                <a:hlinkClick r:id="rId8"/>
              </a:rPr>
              <a:t> </a:t>
            </a:r>
            <a:r>
              <a:rPr sz="920" u="none" dirty="0">
                <a:solidFill>
                  <a:srgbClr val="0000FF"/>
                </a:solidFill>
                <a:latin typeface="Times New Roman"/>
                <a:cs typeface="Times New Roman"/>
                <a:hlinkClick r:id="rId8"/>
              </a:rPr>
              <a:t>including</a:t>
            </a:r>
            <a:r>
              <a:rPr sz="920" u="none" spc="-17" dirty="0">
                <a:solidFill>
                  <a:srgbClr val="0000FF"/>
                </a:solidFill>
                <a:latin typeface="Times New Roman"/>
                <a:cs typeface="Times New Roman"/>
                <a:hlinkClick r:id="rId8"/>
              </a:rPr>
              <a:t> </a:t>
            </a:r>
            <a:r>
              <a:rPr sz="920" u="none" dirty="0">
                <a:solidFill>
                  <a:srgbClr val="0000FF"/>
                </a:solidFill>
                <a:latin typeface="Times New Roman"/>
                <a:cs typeface="Times New Roman"/>
                <a:hlinkClick r:id="rId8"/>
              </a:rPr>
              <a:t>Apple</a:t>
            </a:r>
            <a:r>
              <a:rPr sz="920" u="none" spc="-24" dirty="0">
                <a:solidFill>
                  <a:srgbClr val="0000FF"/>
                </a:solidFill>
                <a:latin typeface="Times New Roman"/>
                <a:cs typeface="Times New Roman"/>
                <a:hlinkClick r:id="rId8"/>
              </a:rPr>
              <a:t> </a:t>
            </a:r>
            <a:r>
              <a:rPr sz="920" u="none" dirty="0">
                <a:solidFill>
                  <a:srgbClr val="0000FF"/>
                </a:solidFill>
                <a:latin typeface="Times New Roman"/>
                <a:cs typeface="Times New Roman"/>
                <a:hlinkClick r:id="rId8"/>
              </a:rPr>
              <a:t>TV+,</a:t>
            </a:r>
            <a:r>
              <a:rPr sz="920" u="none" spc="-20" dirty="0">
                <a:solidFill>
                  <a:srgbClr val="0000FF"/>
                </a:solidFill>
                <a:latin typeface="Times New Roman"/>
                <a:cs typeface="Times New Roman"/>
                <a:hlinkClick r:id="rId8"/>
              </a:rPr>
              <a:t> </a:t>
            </a:r>
            <a:r>
              <a:rPr sz="920" u="none" dirty="0">
                <a:solidFill>
                  <a:srgbClr val="0000FF"/>
                </a:solidFill>
                <a:latin typeface="Times New Roman"/>
                <a:cs typeface="Times New Roman"/>
                <a:hlinkClick r:id="rId8"/>
              </a:rPr>
              <a:t>Apple</a:t>
            </a:r>
            <a:r>
              <a:rPr sz="920" u="none" spc="-24" dirty="0">
                <a:solidFill>
                  <a:srgbClr val="0000FF"/>
                </a:solidFill>
                <a:latin typeface="Times New Roman"/>
                <a:cs typeface="Times New Roman"/>
                <a:hlinkClick r:id="rId8"/>
              </a:rPr>
              <a:t> </a:t>
            </a:r>
            <a:r>
              <a:rPr sz="920" u="none" dirty="0">
                <a:solidFill>
                  <a:srgbClr val="0000FF"/>
                </a:solidFill>
                <a:latin typeface="Times New Roman"/>
                <a:cs typeface="Times New Roman"/>
                <a:hlinkClick r:id="rId8"/>
              </a:rPr>
              <a:t>Arcade,</a:t>
            </a:r>
            <a:r>
              <a:rPr sz="920" u="none" spc="-24" dirty="0">
                <a:solidFill>
                  <a:srgbClr val="0000FF"/>
                </a:solidFill>
                <a:latin typeface="Times New Roman"/>
                <a:cs typeface="Times New Roman"/>
                <a:hlinkClick r:id="rId8"/>
              </a:rPr>
              <a:t> </a:t>
            </a:r>
            <a:r>
              <a:rPr sz="920" u="none" dirty="0">
                <a:solidFill>
                  <a:srgbClr val="0000FF"/>
                </a:solidFill>
                <a:latin typeface="Times New Roman"/>
                <a:cs typeface="Times New Roman"/>
                <a:hlinkClick r:id="rId8"/>
              </a:rPr>
              <a:t>Apple</a:t>
            </a:r>
            <a:r>
              <a:rPr sz="920" u="none" spc="-24" dirty="0">
                <a:solidFill>
                  <a:srgbClr val="0000FF"/>
                </a:solidFill>
                <a:latin typeface="Times New Roman"/>
                <a:cs typeface="Times New Roman"/>
                <a:hlinkClick r:id="rId8"/>
              </a:rPr>
              <a:t> </a:t>
            </a:r>
            <a:r>
              <a:rPr sz="920" u="none" dirty="0">
                <a:solidFill>
                  <a:srgbClr val="0000FF"/>
                </a:solidFill>
                <a:latin typeface="Times New Roman"/>
                <a:cs typeface="Times New Roman"/>
                <a:hlinkClick r:id="rId8"/>
              </a:rPr>
              <a:t>Music,</a:t>
            </a:r>
            <a:r>
              <a:rPr sz="920" u="none" spc="-24" dirty="0">
                <a:solidFill>
                  <a:srgbClr val="0000FF"/>
                </a:solidFill>
                <a:latin typeface="Times New Roman"/>
                <a:cs typeface="Times New Roman"/>
                <a:hlinkClick r:id="rId8"/>
              </a:rPr>
              <a:t> </a:t>
            </a:r>
            <a:r>
              <a:rPr sz="920" u="none" dirty="0">
                <a:solidFill>
                  <a:srgbClr val="0000FF"/>
                </a:solidFill>
                <a:latin typeface="Times New Roman"/>
                <a:cs typeface="Times New Roman"/>
                <a:hlinkClick r:id="rId8"/>
              </a:rPr>
              <a:t>and</a:t>
            </a:r>
            <a:r>
              <a:rPr sz="920" u="none" spc="-20" dirty="0">
                <a:solidFill>
                  <a:srgbClr val="0000FF"/>
                </a:solidFill>
                <a:latin typeface="Times New Roman"/>
                <a:cs typeface="Times New Roman"/>
                <a:hlinkClick r:id="rId8"/>
              </a:rPr>
              <a:t> </a:t>
            </a:r>
            <a:r>
              <a:rPr sz="920" u="none" dirty="0">
                <a:solidFill>
                  <a:srgbClr val="0000FF"/>
                </a:solidFill>
                <a:latin typeface="Times New Roman"/>
                <a:cs typeface="Times New Roman"/>
                <a:hlinkClick r:id="rId8"/>
              </a:rPr>
              <a:t>HomeKit</a:t>
            </a:r>
            <a:r>
              <a:rPr sz="920" u="none"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8"/>
              </a:rPr>
              <a:t>2</a:t>
            </a:r>
            <a:r>
              <a:rPr sz="920" u="none" spc="-17" dirty="0">
                <a:latin typeface="Times New Roman"/>
                <a:cs typeface="Times New Roman"/>
              </a:rPr>
              <a:t>.</a:t>
            </a:r>
            <a:endParaRPr sz="920" dirty="0">
              <a:latin typeface="Times New Roman"/>
              <a:cs typeface="Times New Roman"/>
            </a:endParaRPr>
          </a:p>
          <a:p>
            <a:pPr marL="147201" marR="193093">
              <a:lnSpc>
                <a:spcPct val="95900"/>
              </a:lnSpc>
              <a:spcBef>
                <a:spcPts val="955"/>
              </a:spcBef>
            </a:pPr>
            <a:r>
              <a:rPr sz="920" dirty="0">
                <a:solidFill>
                  <a:srgbClr val="0000FF"/>
                </a:solidFill>
                <a:latin typeface="Times New Roman"/>
                <a:cs typeface="Times New Roman"/>
                <a:hlinkClick r:id="rId7"/>
              </a:rPr>
              <a:t>The</a:t>
            </a:r>
            <a:r>
              <a:rPr sz="920" spc="-14" dirty="0">
                <a:solidFill>
                  <a:srgbClr val="0000FF"/>
                </a:solidFill>
                <a:latin typeface="Times New Roman"/>
                <a:cs typeface="Times New Roman"/>
                <a:hlinkClick r:id="rId7"/>
              </a:rPr>
              <a:t> </a:t>
            </a:r>
            <a:r>
              <a:rPr sz="920" dirty="0">
                <a:solidFill>
                  <a:srgbClr val="0000FF"/>
                </a:solidFill>
                <a:latin typeface="Times New Roman"/>
                <a:cs typeface="Times New Roman"/>
                <a:hlinkClick r:id="rId7"/>
              </a:rPr>
              <a:t>latest</a:t>
            </a:r>
            <a:r>
              <a:rPr sz="920" spc="-17" dirty="0">
                <a:solidFill>
                  <a:srgbClr val="0000FF"/>
                </a:solidFill>
                <a:latin typeface="Times New Roman"/>
                <a:cs typeface="Times New Roman"/>
                <a:hlinkClick r:id="rId7"/>
              </a:rPr>
              <a:t> </a:t>
            </a:r>
            <a:r>
              <a:rPr sz="920" dirty="0">
                <a:solidFill>
                  <a:srgbClr val="0000FF"/>
                </a:solidFill>
                <a:latin typeface="Times New Roman"/>
                <a:cs typeface="Times New Roman"/>
                <a:hlinkClick r:id="rId7"/>
              </a:rPr>
              <a:t>version</a:t>
            </a:r>
            <a:r>
              <a:rPr sz="920" spc="-17" dirty="0">
                <a:solidFill>
                  <a:srgbClr val="0000FF"/>
                </a:solidFill>
                <a:latin typeface="Times New Roman"/>
                <a:cs typeface="Times New Roman"/>
                <a:hlinkClick r:id="rId7"/>
              </a:rPr>
              <a:t> </a:t>
            </a:r>
            <a:r>
              <a:rPr sz="920" dirty="0">
                <a:solidFill>
                  <a:srgbClr val="0000FF"/>
                </a:solidFill>
                <a:latin typeface="Times New Roman"/>
                <a:cs typeface="Times New Roman"/>
                <a:hlinkClick r:id="rId7"/>
              </a:rPr>
              <a:t>of</a:t>
            </a:r>
            <a:r>
              <a:rPr sz="920" spc="-7" dirty="0">
                <a:solidFill>
                  <a:srgbClr val="0000FF"/>
                </a:solidFill>
                <a:latin typeface="Times New Roman"/>
                <a:cs typeface="Times New Roman"/>
                <a:hlinkClick r:id="rId7"/>
              </a:rPr>
              <a:t> </a:t>
            </a:r>
            <a:r>
              <a:rPr sz="920" dirty="0">
                <a:solidFill>
                  <a:srgbClr val="0000FF"/>
                </a:solidFill>
                <a:latin typeface="Times New Roman"/>
                <a:cs typeface="Times New Roman"/>
                <a:hlinkClick r:id="rId7"/>
              </a:rPr>
              <a:t>tvOS</a:t>
            </a:r>
            <a:r>
              <a:rPr sz="920" spc="-10" dirty="0">
                <a:solidFill>
                  <a:srgbClr val="0000FF"/>
                </a:solidFill>
                <a:latin typeface="Times New Roman"/>
                <a:cs typeface="Times New Roman"/>
                <a:hlinkClick r:id="rId7"/>
              </a:rPr>
              <a:t> </a:t>
            </a:r>
            <a:r>
              <a:rPr sz="920" dirty="0">
                <a:solidFill>
                  <a:srgbClr val="0000FF"/>
                </a:solidFill>
                <a:latin typeface="Times New Roman"/>
                <a:cs typeface="Times New Roman"/>
                <a:hlinkClick r:id="rId7"/>
              </a:rPr>
              <a:t>as</a:t>
            </a:r>
            <a:r>
              <a:rPr sz="920" spc="-24" dirty="0">
                <a:solidFill>
                  <a:srgbClr val="0000FF"/>
                </a:solidFill>
                <a:latin typeface="Times New Roman"/>
                <a:cs typeface="Times New Roman"/>
                <a:hlinkClick r:id="rId7"/>
              </a:rPr>
              <a:t> </a:t>
            </a:r>
            <a:r>
              <a:rPr sz="920" dirty="0">
                <a:solidFill>
                  <a:srgbClr val="0000FF"/>
                </a:solidFill>
                <a:latin typeface="Times New Roman"/>
                <a:cs typeface="Times New Roman"/>
                <a:hlinkClick r:id="rId7"/>
              </a:rPr>
              <a:t>of</a:t>
            </a:r>
            <a:r>
              <a:rPr sz="920" spc="-17" dirty="0">
                <a:solidFill>
                  <a:srgbClr val="0000FF"/>
                </a:solidFill>
                <a:latin typeface="Times New Roman"/>
                <a:cs typeface="Times New Roman"/>
                <a:hlinkClick r:id="rId7"/>
              </a:rPr>
              <a:t> </a:t>
            </a:r>
            <a:r>
              <a:rPr sz="920" dirty="0">
                <a:solidFill>
                  <a:srgbClr val="0000FF"/>
                </a:solidFill>
                <a:latin typeface="Times New Roman"/>
                <a:cs typeface="Times New Roman"/>
                <a:hlinkClick r:id="rId7"/>
              </a:rPr>
              <a:t>November</a:t>
            </a:r>
            <a:r>
              <a:rPr sz="920" spc="-20" dirty="0">
                <a:solidFill>
                  <a:srgbClr val="0000FF"/>
                </a:solidFill>
                <a:latin typeface="Times New Roman"/>
                <a:cs typeface="Times New Roman"/>
                <a:hlinkClick r:id="rId7"/>
              </a:rPr>
              <a:t> </a:t>
            </a:r>
            <a:r>
              <a:rPr sz="920" dirty="0">
                <a:solidFill>
                  <a:srgbClr val="0000FF"/>
                </a:solidFill>
                <a:latin typeface="Times New Roman"/>
                <a:cs typeface="Times New Roman"/>
                <a:hlinkClick r:id="rId7"/>
              </a:rPr>
              <a:t>2023</a:t>
            </a:r>
            <a:r>
              <a:rPr sz="920" spc="-7" dirty="0">
                <a:solidFill>
                  <a:srgbClr val="0000FF"/>
                </a:solidFill>
                <a:latin typeface="Times New Roman"/>
                <a:cs typeface="Times New Roman"/>
                <a:hlinkClick r:id="rId7"/>
              </a:rPr>
              <a:t> </a:t>
            </a:r>
            <a:r>
              <a:rPr sz="920" dirty="0">
                <a:solidFill>
                  <a:srgbClr val="0000FF"/>
                </a:solidFill>
                <a:latin typeface="Times New Roman"/>
                <a:cs typeface="Times New Roman"/>
                <a:hlinkClick r:id="rId7"/>
              </a:rPr>
              <a:t>is</a:t>
            </a:r>
            <a:r>
              <a:rPr sz="920" spc="7" dirty="0">
                <a:solidFill>
                  <a:srgbClr val="0000FF"/>
                </a:solidFill>
                <a:latin typeface="Times New Roman"/>
                <a:cs typeface="Times New Roman"/>
                <a:hlinkClick r:id="rId7"/>
              </a:rPr>
              <a:t> </a:t>
            </a:r>
            <a:r>
              <a:rPr sz="920" b="1" dirty="0">
                <a:solidFill>
                  <a:srgbClr val="0000FF"/>
                </a:solidFill>
                <a:latin typeface="Times New Roman"/>
                <a:cs typeface="Times New Roman"/>
                <a:hlinkClick r:id="rId7"/>
              </a:rPr>
              <a:t>tvOS</a:t>
            </a:r>
            <a:r>
              <a:rPr sz="920" b="1" spc="-7" dirty="0">
                <a:solidFill>
                  <a:srgbClr val="0000FF"/>
                </a:solidFill>
                <a:latin typeface="Times New Roman"/>
                <a:cs typeface="Times New Roman"/>
                <a:hlinkClick r:id="rId7"/>
              </a:rPr>
              <a:t> </a:t>
            </a:r>
            <a:r>
              <a:rPr sz="920" b="1" dirty="0">
                <a:solidFill>
                  <a:srgbClr val="0000FF"/>
                </a:solidFill>
                <a:latin typeface="Times New Roman"/>
                <a:cs typeface="Times New Roman"/>
                <a:hlinkClick r:id="rId7"/>
              </a:rPr>
              <a:t>17</a:t>
            </a:r>
            <a:r>
              <a:rPr sz="920" b="1" spc="-17" dirty="0">
                <a:solidFill>
                  <a:srgbClr val="0000FF"/>
                </a:solidFill>
                <a:latin typeface="Times New Roman"/>
                <a:cs typeface="Times New Roman"/>
              </a:rPr>
              <a:t> </a:t>
            </a:r>
            <a:r>
              <a:rPr sz="920" baseline="27777" dirty="0">
                <a:solidFill>
                  <a:srgbClr val="0000FF"/>
                </a:solidFill>
                <a:latin typeface="Times New Roman"/>
                <a:cs typeface="Times New Roman"/>
                <a:hlinkClick r:id="rId9"/>
              </a:rPr>
              <a:t>3</a:t>
            </a:r>
            <a:r>
              <a:rPr sz="920" dirty="0">
                <a:latin typeface="Times New Roman"/>
                <a:cs typeface="Times New Roman"/>
              </a:rPr>
              <a:t>.</a:t>
            </a:r>
            <a:r>
              <a:rPr sz="920" spc="-14"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7"/>
              </a:rPr>
              <a:t>It</a:t>
            </a:r>
            <a:r>
              <a:rPr sz="920" u="sng" spc="-2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was</a:t>
            </a:r>
            <a:r>
              <a:rPr sz="920" u="sng" spc="-1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released</a:t>
            </a:r>
            <a:r>
              <a:rPr sz="920" u="sng" spc="-17" dirty="0">
                <a:solidFill>
                  <a:srgbClr val="0000FF"/>
                </a:solidFill>
                <a:uFill>
                  <a:solidFill>
                    <a:srgbClr val="0000FF"/>
                  </a:solidFill>
                </a:uFill>
                <a:latin typeface="Times New Roman"/>
                <a:cs typeface="Times New Roman"/>
                <a:hlinkClick r:id="rId7"/>
              </a:rPr>
              <a:t> on</a:t>
            </a:r>
            <a:r>
              <a:rPr sz="920" u="none" spc="-17" dirty="0">
                <a:solidFill>
                  <a:srgbClr val="0000FF"/>
                </a:solidFill>
                <a:latin typeface="Times New Roman"/>
                <a:cs typeface="Times New Roman"/>
              </a:rPr>
              <a:t> </a:t>
            </a:r>
            <a:r>
              <a:rPr sz="920" u="sng" dirty="0">
                <a:solidFill>
                  <a:srgbClr val="0000FF"/>
                </a:solidFill>
                <a:uFill>
                  <a:solidFill>
                    <a:srgbClr val="0000FF"/>
                  </a:solidFill>
                </a:uFill>
                <a:latin typeface="Times New Roman"/>
                <a:cs typeface="Times New Roman"/>
                <a:hlinkClick r:id="rId7"/>
              </a:rPr>
              <a:t>September</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18,</a:t>
            </a:r>
            <a:r>
              <a:rPr sz="920" u="sng" spc="-2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2023,</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and</a:t>
            </a:r>
            <a:r>
              <a:rPr sz="920" u="sng" spc="-2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brought</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new</a:t>
            </a:r>
            <a:r>
              <a:rPr sz="920" u="sng" spc="-1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features</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such</a:t>
            </a:r>
            <a:r>
              <a:rPr sz="920" u="sng" spc="-1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as</a:t>
            </a:r>
            <a:r>
              <a:rPr sz="920" u="sng" spc="-1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FaceTime</a:t>
            </a:r>
            <a:r>
              <a:rPr sz="920" u="sng" spc="-2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on</a:t>
            </a:r>
            <a:r>
              <a:rPr sz="920" u="sng" spc="-1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Apple</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TV</a:t>
            </a:r>
            <a:r>
              <a:rPr sz="920" u="sng" spc="-10" dirty="0">
                <a:solidFill>
                  <a:srgbClr val="0000FF"/>
                </a:solidFill>
                <a:uFill>
                  <a:solidFill>
                    <a:srgbClr val="0000FF"/>
                  </a:solidFill>
                </a:uFill>
                <a:latin typeface="Times New Roman"/>
                <a:cs typeface="Times New Roman"/>
                <a:hlinkClick r:id="rId7"/>
              </a:rPr>
              <a:t> </a:t>
            </a:r>
            <a:r>
              <a:rPr sz="920" u="sng" spc="-17" dirty="0">
                <a:solidFill>
                  <a:srgbClr val="0000FF"/>
                </a:solidFill>
                <a:uFill>
                  <a:solidFill>
                    <a:srgbClr val="0000FF"/>
                  </a:solidFill>
                </a:uFill>
                <a:latin typeface="Times New Roman"/>
                <a:cs typeface="Times New Roman"/>
                <a:hlinkClick r:id="rId7"/>
              </a:rPr>
              <a:t>4K,</a:t>
            </a:r>
            <a:r>
              <a:rPr sz="920" u="none" spc="-17" dirty="0">
                <a:solidFill>
                  <a:srgbClr val="0000FF"/>
                </a:solidFill>
                <a:latin typeface="Times New Roman"/>
                <a:cs typeface="Times New Roman"/>
              </a:rPr>
              <a:t> </a:t>
            </a:r>
            <a:r>
              <a:rPr sz="920" u="sng" dirty="0">
                <a:solidFill>
                  <a:srgbClr val="0000FF"/>
                </a:solidFill>
                <a:uFill>
                  <a:solidFill>
                    <a:srgbClr val="0000FF"/>
                  </a:solidFill>
                </a:uFill>
                <a:latin typeface="Times New Roman"/>
                <a:cs typeface="Times New Roman"/>
                <a:hlinkClick r:id="rId7"/>
              </a:rPr>
              <a:t>redesigned</a:t>
            </a:r>
            <a:r>
              <a:rPr sz="920" u="sng" spc="-1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Control</a:t>
            </a:r>
            <a:r>
              <a:rPr sz="920" u="sng" spc="-2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Center,</a:t>
            </a:r>
            <a:r>
              <a:rPr sz="920" u="sng" spc="-1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Siri</a:t>
            </a:r>
            <a:r>
              <a:rPr sz="920" u="sng" spc="-20"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Remote</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locator,</a:t>
            </a:r>
            <a:r>
              <a:rPr sz="920" u="sng" spc="-17"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and</a:t>
            </a:r>
            <a:r>
              <a:rPr sz="920" u="sng" spc="-1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expanded</a:t>
            </a:r>
            <a:r>
              <a:rPr sz="920" u="sng" spc="-20" dirty="0">
                <a:solidFill>
                  <a:srgbClr val="0000FF"/>
                </a:solidFill>
                <a:uFill>
                  <a:solidFill>
                    <a:srgbClr val="0000FF"/>
                  </a:solidFill>
                </a:uFill>
                <a:latin typeface="Times New Roman"/>
                <a:cs typeface="Times New Roman"/>
                <a:hlinkClick r:id="rId7"/>
              </a:rPr>
              <a:t> </a:t>
            </a:r>
            <a:r>
              <a:rPr sz="920" u="sng" spc="-7" dirty="0">
                <a:solidFill>
                  <a:srgbClr val="0000FF"/>
                </a:solidFill>
                <a:uFill>
                  <a:solidFill>
                    <a:srgbClr val="0000FF"/>
                  </a:solidFill>
                </a:uFill>
                <a:latin typeface="Times New Roman"/>
                <a:cs typeface="Times New Roman"/>
                <a:hlinkClick r:id="rId7"/>
              </a:rPr>
              <a:t>functionality</a:t>
            </a:r>
            <a:r>
              <a:rPr sz="920" u="sng" spc="-24" dirty="0">
                <a:solidFill>
                  <a:srgbClr val="0000FF"/>
                </a:solidFill>
                <a:uFill>
                  <a:solidFill>
                    <a:srgbClr val="0000FF"/>
                  </a:solidFill>
                </a:uFill>
                <a:latin typeface="Times New Roman"/>
                <a:cs typeface="Times New Roman"/>
                <a:hlinkClick r:id="rId7"/>
              </a:rPr>
              <a:t> </a:t>
            </a:r>
            <a:r>
              <a:rPr sz="920" u="sng" dirty="0">
                <a:solidFill>
                  <a:srgbClr val="0000FF"/>
                </a:solidFill>
                <a:uFill>
                  <a:solidFill>
                    <a:srgbClr val="0000FF"/>
                  </a:solidFill>
                </a:uFill>
                <a:latin typeface="Times New Roman"/>
                <a:cs typeface="Times New Roman"/>
                <a:hlinkClick r:id="rId7"/>
              </a:rPr>
              <a:t>with</a:t>
            </a:r>
            <a:r>
              <a:rPr sz="920" u="sng" spc="-10" dirty="0">
                <a:solidFill>
                  <a:srgbClr val="0000FF"/>
                </a:solidFill>
                <a:uFill>
                  <a:solidFill>
                    <a:srgbClr val="0000FF"/>
                  </a:solidFill>
                </a:uFill>
                <a:latin typeface="Times New Roman"/>
                <a:cs typeface="Times New Roman"/>
                <a:hlinkClick r:id="rId7"/>
              </a:rPr>
              <a:t> </a:t>
            </a:r>
            <a:r>
              <a:rPr sz="920" u="sng" spc="-14" dirty="0">
                <a:solidFill>
                  <a:srgbClr val="0000FF"/>
                </a:solidFill>
                <a:uFill>
                  <a:solidFill>
                    <a:srgbClr val="0000FF"/>
                  </a:solidFill>
                </a:uFill>
                <a:latin typeface="Times New Roman"/>
                <a:cs typeface="Times New Roman"/>
                <a:hlinkClick r:id="rId7"/>
              </a:rPr>
              <a:t>Siri</a:t>
            </a:r>
            <a:endParaRPr sz="920" dirty="0">
              <a:latin typeface="Times New Roman"/>
              <a:cs typeface="Times New Roman"/>
            </a:endParaRPr>
          </a:p>
          <a:p>
            <a:pPr marL="147201">
              <a:lnSpc>
                <a:spcPts val="743"/>
              </a:lnSpc>
            </a:pPr>
            <a:r>
              <a:rPr sz="614" u="sng" spc="-17" dirty="0">
                <a:solidFill>
                  <a:srgbClr val="0000FF"/>
                </a:solidFill>
                <a:uFill>
                  <a:solidFill>
                    <a:srgbClr val="0000FF"/>
                  </a:solidFill>
                </a:uFill>
                <a:latin typeface="Times New Roman"/>
                <a:cs typeface="Times New Roman"/>
                <a:hlinkClick r:id="rId9"/>
              </a:rPr>
              <a:t>3</a:t>
            </a:r>
            <a:r>
              <a:rPr sz="1381" u="none" spc="-25" baseline="-18518" dirty="0">
                <a:latin typeface="Times New Roman"/>
                <a:cs typeface="Times New Roman"/>
              </a:rPr>
              <a:t>.</a:t>
            </a:r>
            <a:endParaRPr sz="1381" baseline="-18518" dirty="0">
              <a:latin typeface="Times New Roman"/>
              <a:cs typeface="Times New Roman"/>
            </a:endParaRPr>
          </a:p>
          <a:p>
            <a:pPr>
              <a:lnSpc>
                <a:spcPct val="100000"/>
              </a:lnSpc>
            </a:pPr>
            <a:endParaRPr sz="614" dirty="0">
              <a:latin typeface="Times New Roman"/>
              <a:cs typeface="Times New Roman"/>
            </a:endParaRPr>
          </a:p>
          <a:p>
            <a:pPr>
              <a:lnSpc>
                <a:spcPct val="100000"/>
              </a:lnSpc>
              <a:spcBef>
                <a:spcPts val="72"/>
              </a:spcBef>
            </a:pPr>
            <a:endParaRPr sz="614" dirty="0">
              <a:latin typeface="Times New Roman"/>
              <a:cs typeface="Times New Roman"/>
            </a:endParaRPr>
          </a:p>
          <a:p>
            <a:pPr marL="147201" marR="216472" algn="just">
              <a:lnSpc>
                <a:spcPct val="95900"/>
              </a:lnSpc>
              <a:spcBef>
                <a:spcPts val="3"/>
              </a:spcBef>
            </a:pPr>
            <a:r>
              <a:rPr sz="920" dirty="0">
                <a:latin typeface="Times New Roman"/>
                <a:cs typeface="Times New Roman"/>
              </a:rPr>
              <a:t>If</a:t>
            </a:r>
            <a:r>
              <a:rPr sz="920" spc="-34" dirty="0">
                <a:latin typeface="Times New Roman"/>
                <a:cs typeface="Times New Roman"/>
              </a:rPr>
              <a:t> </a:t>
            </a:r>
            <a:r>
              <a:rPr sz="920" dirty="0">
                <a:latin typeface="Times New Roman"/>
                <a:cs typeface="Times New Roman"/>
              </a:rPr>
              <a:t>you</a:t>
            </a:r>
            <a:r>
              <a:rPr sz="920" spc="-10" dirty="0">
                <a:latin typeface="Times New Roman"/>
                <a:cs typeface="Times New Roman"/>
              </a:rPr>
              <a:t> </a:t>
            </a:r>
            <a:r>
              <a:rPr sz="920" dirty="0">
                <a:latin typeface="Times New Roman"/>
                <a:cs typeface="Times New Roman"/>
              </a:rPr>
              <a:t>are</a:t>
            </a:r>
            <a:r>
              <a:rPr sz="920" spc="-17" dirty="0">
                <a:latin typeface="Times New Roman"/>
                <a:cs typeface="Times New Roman"/>
              </a:rPr>
              <a:t> </a:t>
            </a:r>
            <a:r>
              <a:rPr sz="920" dirty="0">
                <a:latin typeface="Times New Roman"/>
                <a:cs typeface="Times New Roman"/>
              </a:rPr>
              <a:t>looking</a:t>
            </a:r>
            <a:r>
              <a:rPr sz="920" spc="-14"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dirty="0">
                <a:latin typeface="Times New Roman"/>
                <a:cs typeface="Times New Roman"/>
              </a:rPr>
              <a:t>create</a:t>
            </a:r>
            <a:r>
              <a:rPr sz="920" spc="-20"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dirty="0">
                <a:latin typeface="Times New Roman"/>
                <a:cs typeface="Times New Roman"/>
              </a:rPr>
              <a:t>real</a:t>
            </a:r>
            <a:r>
              <a:rPr sz="920" spc="-17" dirty="0">
                <a:latin typeface="Times New Roman"/>
                <a:cs typeface="Times New Roman"/>
              </a:rPr>
              <a:t> </a:t>
            </a:r>
            <a:r>
              <a:rPr sz="920" dirty="0">
                <a:latin typeface="Times New Roman"/>
                <a:cs typeface="Times New Roman"/>
              </a:rPr>
              <a:t>estate</a:t>
            </a:r>
            <a:r>
              <a:rPr sz="920" spc="-20" dirty="0">
                <a:latin typeface="Times New Roman"/>
                <a:cs typeface="Times New Roman"/>
              </a:rPr>
              <a:t> </a:t>
            </a:r>
            <a:r>
              <a:rPr sz="920" dirty="0">
                <a:latin typeface="Times New Roman"/>
                <a:cs typeface="Times New Roman"/>
              </a:rPr>
              <a:t>platform</a:t>
            </a:r>
            <a:r>
              <a:rPr sz="920" spc="-14" dirty="0">
                <a:latin typeface="Times New Roman"/>
                <a:cs typeface="Times New Roman"/>
              </a:rPr>
              <a:t> </a:t>
            </a:r>
            <a:r>
              <a:rPr sz="920" dirty="0">
                <a:latin typeface="Times New Roman"/>
                <a:cs typeface="Times New Roman"/>
              </a:rPr>
              <a:t>using</a:t>
            </a:r>
            <a:r>
              <a:rPr sz="920" spc="-14" dirty="0">
                <a:latin typeface="Times New Roman"/>
                <a:cs typeface="Times New Roman"/>
              </a:rPr>
              <a:t> </a:t>
            </a:r>
            <a:r>
              <a:rPr sz="920" dirty="0">
                <a:latin typeface="Times New Roman"/>
                <a:cs typeface="Times New Roman"/>
              </a:rPr>
              <a:t>HTML,</a:t>
            </a:r>
            <a:r>
              <a:rPr sz="920" spc="-20" dirty="0">
                <a:latin typeface="Times New Roman"/>
                <a:cs typeface="Times New Roman"/>
              </a:rPr>
              <a:t> </a:t>
            </a:r>
            <a:r>
              <a:rPr sz="920" dirty="0">
                <a:latin typeface="Times New Roman"/>
                <a:cs typeface="Times New Roman"/>
              </a:rPr>
              <a:t>CSS,</a:t>
            </a:r>
            <a:r>
              <a:rPr sz="920" spc="-14" dirty="0">
                <a:latin typeface="Times New Roman"/>
                <a:cs typeface="Times New Roman"/>
              </a:rPr>
              <a:t> </a:t>
            </a:r>
            <a:r>
              <a:rPr sz="920" dirty="0">
                <a:latin typeface="Times New Roman"/>
                <a:cs typeface="Times New Roman"/>
              </a:rPr>
              <a:t>Bootstrap,</a:t>
            </a:r>
            <a:r>
              <a:rPr sz="920" spc="-17" dirty="0">
                <a:latin typeface="Times New Roman"/>
                <a:cs typeface="Times New Roman"/>
              </a:rPr>
              <a:t> and </a:t>
            </a:r>
            <a:r>
              <a:rPr sz="920" dirty="0">
                <a:latin typeface="Times New Roman"/>
                <a:cs typeface="Times New Roman"/>
              </a:rPr>
              <a:t>jQuery,</a:t>
            </a:r>
            <a:r>
              <a:rPr sz="920" spc="-20" dirty="0">
                <a:latin typeface="Times New Roman"/>
                <a:cs typeface="Times New Roman"/>
              </a:rPr>
              <a:t> </a:t>
            </a:r>
            <a:r>
              <a:rPr sz="920" dirty="0">
                <a:latin typeface="Times New Roman"/>
                <a:cs typeface="Times New Roman"/>
              </a:rPr>
              <a:t>there</a:t>
            </a:r>
            <a:r>
              <a:rPr sz="920" spc="-14" dirty="0">
                <a:latin typeface="Times New Roman"/>
                <a:cs typeface="Times New Roman"/>
              </a:rPr>
              <a:t> </a:t>
            </a:r>
            <a:r>
              <a:rPr sz="920" dirty="0">
                <a:latin typeface="Times New Roman"/>
                <a:cs typeface="Times New Roman"/>
              </a:rPr>
              <a:t>are</a:t>
            </a:r>
            <a:r>
              <a:rPr sz="920" spc="-20" dirty="0">
                <a:latin typeface="Times New Roman"/>
                <a:cs typeface="Times New Roman"/>
              </a:rPr>
              <a:t> </a:t>
            </a:r>
            <a:r>
              <a:rPr sz="920" dirty="0">
                <a:latin typeface="Times New Roman"/>
                <a:cs typeface="Times New Roman"/>
              </a:rPr>
              <a:t>many</a:t>
            </a:r>
            <a:r>
              <a:rPr sz="920" spc="-10" dirty="0">
                <a:latin typeface="Times New Roman"/>
                <a:cs typeface="Times New Roman"/>
              </a:rPr>
              <a:t> </a:t>
            </a:r>
            <a:r>
              <a:rPr sz="920" dirty="0">
                <a:latin typeface="Times New Roman"/>
                <a:cs typeface="Times New Roman"/>
              </a:rPr>
              <a:t>resources</a:t>
            </a:r>
            <a:r>
              <a:rPr sz="920" spc="-17" dirty="0">
                <a:latin typeface="Times New Roman"/>
                <a:cs typeface="Times New Roman"/>
              </a:rPr>
              <a:t> </a:t>
            </a:r>
            <a:r>
              <a:rPr sz="920" dirty="0">
                <a:latin typeface="Times New Roman"/>
                <a:cs typeface="Times New Roman"/>
              </a:rPr>
              <a:t>available</a:t>
            </a:r>
            <a:r>
              <a:rPr sz="920" spc="-27" dirty="0">
                <a:latin typeface="Times New Roman"/>
                <a:cs typeface="Times New Roman"/>
              </a:rPr>
              <a:t> </a:t>
            </a:r>
            <a:r>
              <a:rPr sz="920" dirty="0">
                <a:latin typeface="Times New Roman"/>
                <a:cs typeface="Times New Roman"/>
              </a:rPr>
              <a:t>online</a:t>
            </a:r>
            <a:r>
              <a:rPr sz="920" spc="-20" dirty="0">
                <a:latin typeface="Times New Roman"/>
                <a:cs typeface="Times New Roman"/>
              </a:rPr>
              <a:t> </a:t>
            </a:r>
            <a:r>
              <a:rPr sz="920" dirty="0">
                <a:latin typeface="Times New Roman"/>
                <a:cs typeface="Times New Roman"/>
              </a:rPr>
              <a:t>that</a:t>
            </a:r>
            <a:r>
              <a:rPr sz="920" spc="-20" dirty="0">
                <a:latin typeface="Times New Roman"/>
                <a:cs typeface="Times New Roman"/>
              </a:rPr>
              <a:t> </a:t>
            </a:r>
            <a:r>
              <a:rPr sz="920" dirty="0">
                <a:latin typeface="Times New Roman"/>
                <a:cs typeface="Times New Roman"/>
              </a:rPr>
              <a:t>can</a:t>
            </a:r>
            <a:r>
              <a:rPr sz="920" spc="-14" dirty="0">
                <a:latin typeface="Times New Roman"/>
                <a:cs typeface="Times New Roman"/>
              </a:rPr>
              <a:t> </a:t>
            </a:r>
            <a:r>
              <a:rPr sz="920" dirty="0">
                <a:latin typeface="Times New Roman"/>
                <a:cs typeface="Times New Roman"/>
              </a:rPr>
              <a:t>help</a:t>
            </a:r>
            <a:r>
              <a:rPr sz="920" spc="-10" dirty="0">
                <a:latin typeface="Times New Roman"/>
                <a:cs typeface="Times New Roman"/>
              </a:rPr>
              <a:t> </a:t>
            </a:r>
            <a:r>
              <a:rPr sz="920" dirty="0">
                <a:latin typeface="Times New Roman"/>
                <a:cs typeface="Times New Roman"/>
              </a:rPr>
              <a:t>you</a:t>
            </a:r>
            <a:r>
              <a:rPr sz="920" spc="-24" dirty="0">
                <a:latin typeface="Times New Roman"/>
                <a:cs typeface="Times New Roman"/>
              </a:rPr>
              <a:t> </a:t>
            </a:r>
            <a:r>
              <a:rPr sz="920" dirty="0">
                <a:latin typeface="Times New Roman"/>
                <a:cs typeface="Times New Roman"/>
              </a:rPr>
              <a:t>get</a:t>
            </a:r>
            <a:r>
              <a:rPr sz="920" spc="-20" dirty="0">
                <a:latin typeface="Times New Roman"/>
                <a:cs typeface="Times New Roman"/>
              </a:rPr>
              <a:t> </a:t>
            </a:r>
            <a:r>
              <a:rPr sz="920" dirty="0">
                <a:latin typeface="Times New Roman"/>
                <a:cs typeface="Times New Roman"/>
              </a:rPr>
              <a:t>started.</a:t>
            </a:r>
            <a:r>
              <a:rPr sz="920" spc="-17" dirty="0">
                <a:latin typeface="Times New Roman"/>
                <a:cs typeface="Times New Roman"/>
              </a:rPr>
              <a:t> </a:t>
            </a:r>
            <a:r>
              <a:rPr sz="920" spc="-14" dirty="0">
                <a:latin typeface="Times New Roman"/>
                <a:cs typeface="Times New Roman"/>
              </a:rPr>
              <a:t>Here </a:t>
            </a:r>
            <a:r>
              <a:rPr sz="920" dirty="0">
                <a:latin typeface="Times New Roman"/>
                <a:cs typeface="Times New Roman"/>
              </a:rPr>
              <a:t>are</a:t>
            </a:r>
            <a:r>
              <a:rPr sz="920" spc="-14" dirty="0">
                <a:latin typeface="Times New Roman"/>
                <a:cs typeface="Times New Roman"/>
              </a:rPr>
              <a:t> </a:t>
            </a:r>
            <a:r>
              <a:rPr sz="920" dirty="0">
                <a:latin typeface="Times New Roman"/>
                <a:cs typeface="Times New Roman"/>
              </a:rPr>
              <a:t>some</a:t>
            </a:r>
            <a:r>
              <a:rPr sz="920" spc="-14" dirty="0">
                <a:latin typeface="Times New Roman"/>
                <a:cs typeface="Times New Roman"/>
              </a:rPr>
              <a:t> </a:t>
            </a:r>
            <a:r>
              <a:rPr sz="920" dirty="0">
                <a:latin typeface="Times New Roman"/>
                <a:cs typeface="Times New Roman"/>
              </a:rPr>
              <a:t>resources</a:t>
            </a:r>
            <a:r>
              <a:rPr sz="920" spc="-10" dirty="0">
                <a:latin typeface="Times New Roman"/>
                <a:cs typeface="Times New Roman"/>
              </a:rPr>
              <a:t> </a:t>
            </a:r>
            <a:r>
              <a:rPr sz="920" dirty="0">
                <a:latin typeface="Times New Roman"/>
                <a:cs typeface="Times New Roman"/>
              </a:rPr>
              <a:t>that</a:t>
            </a:r>
            <a:r>
              <a:rPr sz="920" spc="-17" dirty="0">
                <a:latin typeface="Times New Roman"/>
                <a:cs typeface="Times New Roman"/>
              </a:rPr>
              <a:t> </a:t>
            </a:r>
            <a:r>
              <a:rPr sz="920" dirty="0">
                <a:latin typeface="Times New Roman"/>
                <a:cs typeface="Times New Roman"/>
              </a:rPr>
              <a:t>you</a:t>
            </a:r>
            <a:r>
              <a:rPr sz="920" spc="-10" dirty="0">
                <a:latin typeface="Times New Roman"/>
                <a:cs typeface="Times New Roman"/>
              </a:rPr>
              <a:t> </a:t>
            </a:r>
            <a:r>
              <a:rPr sz="920" dirty="0">
                <a:latin typeface="Times New Roman"/>
                <a:cs typeface="Times New Roman"/>
              </a:rPr>
              <a:t>might</a:t>
            </a:r>
            <a:r>
              <a:rPr sz="920" spc="-27" dirty="0">
                <a:latin typeface="Times New Roman"/>
                <a:cs typeface="Times New Roman"/>
              </a:rPr>
              <a:t> </a:t>
            </a:r>
            <a:r>
              <a:rPr sz="920" dirty="0">
                <a:latin typeface="Times New Roman"/>
                <a:cs typeface="Times New Roman"/>
              </a:rPr>
              <a:t>find</a:t>
            </a:r>
            <a:r>
              <a:rPr sz="920" spc="-7" dirty="0">
                <a:latin typeface="Times New Roman"/>
                <a:cs typeface="Times New Roman"/>
              </a:rPr>
              <a:t> useful:</a:t>
            </a:r>
            <a:endParaRPr sz="920" dirty="0">
              <a:latin typeface="Times New Roman"/>
              <a:cs typeface="Times New Roman"/>
            </a:endParaRPr>
          </a:p>
          <a:p>
            <a:pPr marL="458487" marR="148067" indent="-155859">
              <a:lnSpc>
                <a:spcPct val="95900"/>
              </a:lnSpc>
              <a:spcBef>
                <a:spcPts val="951"/>
              </a:spcBef>
              <a:buFont typeface="Times New Roman"/>
              <a:buAutoNum type="arabicPeriod"/>
              <a:tabLst>
                <a:tab pos="458487" algn="l"/>
              </a:tabLst>
            </a:pPr>
            <a:r>
              <a:rPr sz="920" b="1" dirty="0">
                <a:latin typeface="Times New Roman"/>
                <a:cs typeface="Times New Roman"/>
              </a:rPr>
              <a:t>GitHub</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You</a:t>
            </a:r>
            <a:r>
              <a:rPr sz="920" spc="-7" dirty="0">
                <a:latin typeface="Times New Roman"/>
                <a:cs typeface="Times New Roman"/>
              </a:rPr>
              <a:t> </a:t>
            </a:r>
            <a:r>
              <a:rPr sz="920" dirty="0">
                <a:latin typeface="Times New Roman"/>
                <a:cs typeface="Times New Roman"/>
              </a:rPr>
              <a:t>can</a:t>
            </a:r>
            <a:r>
              <a:rPr sz="920" spc="-10" dirty="0">
                <a:latin typeface="Times New Roman"/>
                <a:cs typeface="Times New Roman"/>
              </a:rPr>
              <a:t> </a:t>
            </a:r>
            <a:r>
              <a:rPr sz="920" dirty="0">
                <a:latin typeface="Times New Roman"/>
                <a:cs typeface="Times New Roman"/>
              </a:rPr>
              <a:t>find</a:t>
            </a:r>
            <a:r>
              <a:rPr sz="920" spc="-14" dirty="0">
                <a:latin typeface="Times New Roman"/>
                <a:cs typeface="Times New Roman"/>
              </a:rPr>
              <a:t> </a:t>
            </a:r>
            <a:r>
              <a:rPr sz="920" dirty="0">
                <a:latin typeface="Times New Roman"/>
                <a:cs typeface="Times New Roman"/>
              </a:rPr>
              <a:t>many</a:t>
            </a:r>
            <a:r>
              <a:rPr sz="920" spc="-17" dirty="0">
                <a:latin typeface="Times New Roman"/>
                <a:cs typeface="Times New Roman"/>
              </a:rPr>
              <a:t> </a:t>
            </a:r>
            <a:r>
              <a:rPr sz="920" spc="-7" dirty="0">
                <a:latin typeface="Times New Roman"/>
                <a:cs typeface="Times New Roman"/>
              </a:rPr>
              <a:t>open-</a:t>
            </a:r>
            <a:r>
              <a:rPr sz="920" dirty="0">
                <a:latin typeface="Times New Roman"/>
                <a:cs typeface="Times New Roman"/>
              </a:rPr>
              <a:t>source</a:t>
            </a:r>
            <a:r>
              <a:rPr sz="920" spc="-24" dirty="0">
                <a:latin typeface="Times New Roman"/>
                <a:cs typeface="Times New Roman"/>
              </a:rPr>
              <a:t> </a:t>
            </a:r>
            <a:r>
              <a:rPr sz="920" dirty="0">
                <a:latin typeface="Times New Roman"/>
                <a:cs typeface="Times New Roman"/>
              </a:rPr>
              <a:t>projects</a:t>
            </a:r>
            <a:r>
              <a:rPr sz="920" spc="-14" dirty="0">
                <a:latin typeface="Times New Roman"/>
                <a:cs typeface="Times New Roman"/>
              </a:rPr>
              <a:t> </a:t>
            </a:r>
            <a:r>
              <a:rPr sz="920" dirty="0">
                <a:latin typeface="Times New Roman"/>
                <a:cs typeface="Times New Roman"/>
              </a:rPr>
              <a:t>on</a:t>
            </a:r>
            <a:r>
              <a:rPr sz="920" spc="-17" dirty="0">
                <a:latin typeface="Times New Roman"/>
                <a:cs typeface="Times New Roman"/>
              </a:rPr>
              <a:t> </a:t>
            </a:r>
            <a:r>
              <a:rPr sz="920" dirty="0">
                <a:latin typeface="Times New Roman"/>
                <a:cs typeface="Times New Roman"/>
              </a:rPr>
              <a:t>GitHub</a:t>
            </a:r>
            <a:r>
              <a:rPr sz="920" spc="-10" dirty="0">
                <a:latin typeface="Times New Roman"/>
                <a:cs typeface="Times New Roman"/>
              </a:rPr>
              <a:t> </a:t>
            </a:r>
            <a:r>
              <a:rPr sz="920" dirty="0">
                <a:latin typeface="Times New Roman"/>
                <a:cs typeface="Times New Roman"/>
              </a:rPr>
              <a:t>that</a:t>
            </a:r>
            <a:r>
              <a:rPr sz="920" spc="-17" dirty="0">
                <a:latin typeface="Times New Roman"/>
                <a:cs typeface="Times New Roman"/>
              </a:rPr>
              <a:t> </a:t>
            </a:r>
            <a:r>
              <a:rPr sz="920" dirty="0">
                <a:latin typeface="Times New Roman"/>
                <a:cs typeface="Times New Roman"/>
              </a:rPr>
              <a:t>can</a:t>
            </a:r>
            <a:r>
              <a:rPr sz="920" spc="-10" dirty="0">
                <a:latin typeface="Times New Roman"/>
                <a:cs typeface="Times New Roman"/>
              </a:rPr>
              <a:t> </a:t>
            </a:r>
            <a:r>
              <a:rPr sz="920" dirty="0">
                <a:latin typeface="Times New Roman"/>
                <a:cs typeface="Times New Roman"/>
              </a:rPr>
              <a:t>help</a:t>
            </a:r>
            <a:r>
              <a:rPr sz="920" spc="-17" dirty="0">
                <a:latin typeface="Times New Roman"/>
                <a:cs typeface="Times New Roman"/>
              </a:rPr>
              <a:t> you </a:t>
            </a:r>
            <a:r>
              <a:rPr sz="920" dirty="0">
                <a:latin typeface="Times New Roman"/>
                <a:cs typeface="Times New Roman"/>
              </a:rPr>
              <a:t>build</a:t>
            </a:r>
            <a:r>
              <a:rPr sz="920" spc="-10" dirty="0">
                <a:latin typeface="Times New Roman"/>
                <a:cs typeface="Times New Roman"/>
              </a:rPr>
              <a:t> </a:t>
            </a:r>
            <a:r>
              <a:rPr sz="920" dirty="0">
                <a:latin typeface="Times New Roman"/>
                <a:cs typeface="Times New Roman"/>
              </a:rPr>
              <a:t>a</a:t>
            </a:r>
            <a:r>
              <a:rPr sz="920" spc="-10" dirty="0">
                <a:latin typeface="Times New Roman"/>
                <a:cs typeface="Times New Roman"/>
              </a:rPr>
              <a:t> </a:t>
            </a:r>
            <a:r>
              <a:rPr sz="920" dirty="0">
                <a:latin typeface="Times New Roman"/>
                <a:cs typeface="Times New Roman"/>
              </a:rPr>
              <a:t>real</a:t>
            </a:r>
            <a:r>
              <a:rPr sz="920" spc="-10" dirty="0">
                <a:latin typeface="Times New Roman"/>
                <a:cs typeface="Times New Roman"/>
              </a:rPr>
              <a:t> </a:t>
            </a:r>
            <a:r>
              <a:rPr sz="920" dirty="0">
                <a:latin typeface="Times New Roman"/>
                <a:cs typeface="Times New Roman"/>
              </a:rPr>
              <a:t>estate</a:t>
            </a:r>
            <a:r>
              <a:rPr sz="920" spc="-10" dirty="0">
                <a:latin typeface="Times New Roman"/>
                <a:cs typeface="Times New Roman"/>
              </a:rPr>
              <a:t> </a:t>
            </a:r>
            <a:r>
              <a:rPr sz="920" dirty="0">
                <a:latin typeface="Times New Roman"/>
                <a:cs typeface="Times New Roman"/>
              </a:rPr>
              <a:t>website.</a:t>
            </a:r>
            <a:r>
              <a:rPr sz="920" spc="-10" dirty="0">
                <a:latin typeface="Times New Roman"/>
                <a:cs typeface="Times New Roman"/>
              </a:rPr>
              <a:t> </a:t>
            </a:r>
            <a:r>
              <a:rPr sz="920" dirty="0">
                <a:latin typeface="Times New Roman"/>
                <a:cs typeface="Times New Roman"/>
              </a:rPr>
              <a:t>For</a:t>
            </a:r>
            <a:r>
              <a:rPr sz="920" spc="-3" dirty="0">
                <a:latin typeface="Times New Roman"/>
                <a:cs typeface="Times New Roman"/>
              </a:rPr>
              <a:t> </a:t>
            </a:r>
            <a:r>
              <a:rPr sz="920" dirty="0">
                <a:latin typeface="Times New Roman"/>
                <a:cs typeface="Times New Roman"/>
              </a:rPr>
              <a:t>example,</a:t>
            </a:r>
            <a:r>
              <a:rPr sz="920" spc="-10" dirty="0">
                <a:latin typeface="Times New Roman"/>
                <a:cs typeface="Times New Roman"/>
              </a:rPr>
              <a:t> </a:t>
            </a:r>
            <a:r>
              <a:rPr sz="920" dirty="0">
                <a:latin typeface="Times New Roman"/>
                <a:cs typeface="Times New Roman"/>
              </a:rPr>
              <a:t>the</a:t>
            </a:r>
            <a:r>
              <a:rPr sz="920" spc="-20" dirty="0">
                <a:latin typeface="Times New Roman"/>
                <a:cs typeface="Times New Roman"/>
              </a:rPr>
              <a:t> </a:t>
            </a:r>
            <a:r>
              <a:rPr sz="920" spc="-7" dirty="0">
                <a:latin typeface="Times New Roman"/>
                <a:cs typeface="Times New Roman"/>
              </a:rPr>
              <a:t>property_web_builder</a:t>
            </a:r>
            <a:r>
              <a:rPr sz="920" spc="-10" dirty="0">
                <a:latin typeface="Times New Roman"/>
                <a:cs typeface="Times New Roman"/>
              </a:rPr>
              <a:t> </a:t>
            </a:r>
            <a:r>
              <a:rPr sz="920" dirty="0">
                <a:latin typeface="Times New Roman"/>
                <a:cs typeface="Times New Roman"/>
              </a:rPr>
              <a:t>project</a:t>
            </a:r>
            <a:r>
              <a:rPr sz="920" spc="-10" dirty="0">
                <a:latin typeface="Times New Roman"/>
                <a:cs typeface="Times New Roman"/>
              </a:rPr>
              <a:t> </a:t>
            </a:r>
            <a:r>
              <a:rPr sz="920" dirty="0">
                <a:latin typeface="Times New Roman"/>
                <a:cs typeface="Times New Roman"/>
              </a:rPr>
              <a:t>is</a:t>
            </a:r>
            <a:r>
              <a:rPr sz="920" spc="-3" dirty="0">
                <a:latin typeface="Times New Roman"/>
                <a:cs typeface="Times New Roman"/>
              </a:rPr>
              <a:t> </a:t>
            </a:r>
            <a:r>
              <a:rPr sz="920" spc="-34" dirty="0">
                <a:latin typeface="Times New Roman"/>
                <a:cs typeface="Times New Roman"/>
              </a:rPr>
              <a:t>a </a:t>
            </a:r>
            <a:r>
              <a:rPr sz="920" dirty="0">
                <a:latin typeface="Times New Roman"/>
                <a:cs typeface="Times New Roman"/>
              </a:rPr>
              <a:t>fully</a:t>
            </a:r>
            <a:r>
              <a:rPr sz="920" spc="-20" dirty="0">
                <a:latin typeface="Times New Roman"/>
                <a:cs typeface="Times New Roman"/>
              </a:rPr>
              <a:t> </a:t>
            </a:r>
            <a:r>
              <a:rPr sz="920" dirty="0">
                <a:latin typeface="Times New Roman"/>
                <a:cs typeface="Times New Roman"/>
              </a:rPr>
              <a:t>featured</a:t>
            </a:r>
            <a:r>
              <a:rPr sz="920" spc="-3" dirty="0">
                <a:latin typeface="Times New Roman"/>
                <a:cs typeface="Times New Roman"/>
              </a:rPr>
              <a:t> </a:t>
            </a:r>
            <a:r>
              <a:rPr sz="920" dirty="0">
                <a:latin typeface="Times New Roman"/>
                <a:cs typeface="Times New Roman"/>
              </a:rPr>
              <a:t>real</a:t>
            </a:r>
            <a:r>
              <a:rPr sz="920" spc="-17" dirty="0">
                <a:latin typeface="Times New Roman"/>
                <a:cs typeface="Times New Roman"/>
              </a:rPr>
              <a:t> </a:t>
            </a:r>
            <a:r>
              <a:rPr sz="920" dirty="0">
                <a:latin typeface="Times New Roman"/>
                <a:cs typeface="Times New Roman"/>
              </a:rPr>
              <a:t>estate</a:t>
            </a:r>
            <a:r>
              <a:rPr sz="920" spc="-17" dirty="0">
                <a:latin typeface="Times New Roman"/>
                <a:cs typeface="Times New Roman"/>
              </a:rPr>
              <a:t> </a:t>
            </a:r>
            <a:r>
              <a:rPr sz="920" dirty="0">
                <a:latin typeface="Times New Roman"/>
                <a:cs typeface="Times New Roman"/>
              </a:rPr>
              <a:t>website</a:t>
            </a:r>
            <a:r>
              <a:rPr sz="920" spc="-24" dirty="0">
                <a:latin typeface="Times New Roman"/>
                <a:cs typeface="Times New Roman"/>
              </a:rPr>
              <a:t> </a:t>
            </a:r>
            <a:r>
              <a:rPr sz="920" dirty="0">
                <a:latin typeface="Times New Roman"/>
                <a:cs typeface="Times New Roman"/>
              </a:rPr>
              <a:t>builder</a:t>
            </a:r>
            <a:r>
              <a:rPr sz="920" spc="-17" dirty="0">
                <a:latin typeface="Times New Roman"/>
                <a:cs typeface="Times New Roman"/>
              </a:rPr>
              <a:t> </a:t>
            </a:r>
            <a:r>
              <a:rPr sz="920" dirty="0">
                <a:latin typeface="Times New Roman"/>
                <a:cs typeface="Times New Roman"/>
              </a:rPr>
              <a:t>that</a:t>
            </a:r>
            <a:r>
              <a:rPr sz="920" spc="-17" dirty="0">
                <a:latin typeface="Times New Roman"/>
                <a:cs typeface="Times New Roman"/>
              </a:rPr>
              <a:t> </a:t>
            </a:r>
            <a:r>
              <a:rPr sz="920" dirty="0">
                <a:latin typeface="Times New Roman"/>
                <a:cs typeface="Times New Roman"/>
              </a:rPr>
              <a:t>you</a:t>
            </a:r>
            <a:r>
              <a:rPr sz="920" spc="-14" dirty="0">
                <a:latin typeface="Times New Roman"/>
                <a:cs typeface="Times New Roman"/>
              </a:rPr>
              <a:t> </a:t>
            </a:r>
            <a:r>
              <a:rPr sz="920" dirty="0">
                <a:latin typeface="Times New Roman"/>
                <a:cs typeface="Times New Roman"/>
              </a:rPr>
              <a:t>can</a:t>
            </a:r>
            <a:r>
              <a:rPr sz="920" spc="-14" dirty="0">
                <a:latin typeface="Times New Roman"/>
                <a:cs typeface="Times New Roman"/>
              </a:rPr>
              <a:t> </a:t>
            </a:r>
            <a:r>
              <a:rPr sz="920" dirty="0">
                <a:latin typeface="Times New Roman"/>
                <a:cs typeface="Times New Roman"/>
              </a:rPr>
              <a:t>use</a:t>
            </a:r>
            <a:r>
              <a:rPr sz="920" spc="-17"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dirty="0">
                <a:latin typeface="Times New Roman"/>
                <a:cs typeface="Times New Roman"/>
              </a:rPr>
              <a:t>create</a:t>
            </a:r>
            <a:r>
              <a:rPr sz="920" spc="-17"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dirty="0">
                <a:latin typeface="Times New Roman"/>
                <a:cs typeface="Times New Roman"/>
              </a:rPr>
              <a:t>website</a:t>
            </a:r>
            <a:r>
              <a:rPr sz="920" spc="-14" dirty="0">
                <a:latin typeface="Times New Roman"/>
                <a:cs typeface="Times New Roman"/>
              </a:rPr>
              <a:t> </a:t>
            </a:r>
            <a:r>
              <a:rPr sz="920" spc="-17" dirty="0">
                <a:latin typeface="Times New Roman"/>
                <a:cs typeface="Times New Roman"/>
              </a:rPr>
              <a:t>on </a:t>
            </a:r>
            <a:r>
              <a:rPr sz="920" dirty="0">
                <a:latin typeface="Times New Roman"/>
                <a:cs typeface="Times New Roman"/>
              </a:rPr>
              <a:t>Rails</a:t>
            </a:r>
            <a:r>
              <a:rPr sz="920" spc="-14" dirty="0">
                <a:latin typeface="Times New Roman"/>
                <a:cs typeface="Times New Roman"/>
              </a:rPr>
              <a:t> </a:t>
            </a:r>
            <a:r>
              <a:rPr sz="920" dirty="0">
                <a:latin typeface="Times New Roman"/>
                <a:cs typeface="Times New Roman"/>
              </a:rPr>
              <a:t>in</a:t>
            </a:r>
            <a:r>
              <a:rPr sz="920" spc="-7" dirty="0">
                <a:latin typeface="Times New Roman"/>
                <a:cs typeface="Times New Roman"/>
              </a:rPr>
              <a:t> minutes.</a:t>
            </a:r>
            <a:endParaRPr sz="920" dirty="0">
              <a:latin typeface="Times New Roman"/>
              <a:cs typeface="Times New Roman"/>
            </a:endParaRPr>
          </a:p>
          <a:p>
            <a:pPr marL="458487" indent="-155859">
              <a:lnSpc>
                <a:spcPts val="1036"/>
              </a:lnSpc>
              <a:buFont typeface="Times New Roman"/>
              <a:buAutoNum type="arabicPeriod"/>
              <a:tabLst>
                <a:tab pos="458487" algn="l"/>
              </a:tabLst>
            </a:pPr>
            <a:r>
              <a:rPr sz="920" b="1" dirty="0">
                <a:latin typeface="Times New Roman"/>
                <a:cs typeface="Times New Roman"/>
              </a:rPr>
              <a:t>Dev.to</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You</a:t>
            </a:r>
            <a:r>
              <a:rPr sz="920" spc="-10" dirty="0">
                <a:latin typeface="Times New Roman"/>
                <a:cs typeface="Times New Roman"/>
              </a:rPr>
              <a:t> </a:t>
            </a:r>
            <a:r>
              <a:rPr sz="920" dirty="0">
                <a:latin typeface="Times New Roman"/>
                <a:cs typeface="Times New Roman"/>
              </a:rPr>
              <a:t>can</a:t>
            </a:r>
            <a:r>
              <a:rPr sz="920" spc="-20" dirty="0">
                <a:latin typeface="Times New Roman"/>
                <a:cs typeface="Times New Roman"/>
              </a:rPr>
              <a:t> </a:t>
            </a:r>
            <a:r>
              <a:rPr sz="920" dirty="0">
                <a:latin typeface="Times New Roman"/>
                <a:cs typeface="Times New Roman"/>
              </a:rPr>
              <a:t>find</a:t>
            </a:r>
            <a:r>
              <a:rPr sz="920" spc="-17" dirty="0">
                <a:latin typeface="Times New Roman"/>
                <a:cs typeface="Times New Roman"/>
              </a:rPr>
              <a:t> </a:t>
            </a:r>
            <a:r>
              <a:rPr sz="920" dirty="0">
                <a:latin typeface="Times New Roman"/>
                <a:cs typeface="Times New Roman"/>
              </a:rPr>
              <a:t>many</a:t>
            </a:r>
            <a:r>
              <a:rPr sz="920" spc="-10" dirty="0">
                <a:latin typeface="Times New Roman"/>
                <a:cs typeface="Times New Roman"/>
              </a:rPr>
              <a:t> </a:t>
            </a:r>
            <a:r>
              <a:rPr sz="920" dirty="0">
                <a:latin typeface="Times New Roman"/>
                <a:cs typeface="Times New Roman"/>
              </a:rPr>
              <a:t>tutorials</a:t>
            </a:r>
            <a:r>
              <a:rPr sz="920" spc="-24" dirty="0">
                <a:latin typeface="Times New Roman"/>
                <a:cs typeface="Times New Roman"/>
              </a:rPr>
              <a:t> </a:t>
            </a:r>
            <a:r>
              <a:rPr sz="920" dirty="0">
                <a:latin typeface="Times New Roman"/>
                <a:cs typeface="Times New Roman"/>
              </a:rPr>
              <a:t>on</a:t>
            </a:r>
            <a:r>
              <a:rPr sz="920" spc="-7" dirty="0">
                <a:latin typeface="Times New Roman"/>
                <a:cs typeface="Times New Roman"/>
              </a:rPr>
              <a:t> </a:t>
            </a:r>
            <a:r>
              <a:rPr sz="920" dirty="0">
                <a:latin typeface="Times New Roman"/>
                <a:cs typeface="Times New Roman"/>
              </a:rPr>
              <a:t>Dev.to</a:t>
            </a:r>
            <a:r>
              <a:rPr sz="920" spc="-10" dirty="0">
                <a:latin typeface="Times New Roman"/>
                <a:cs typeface="Times New Roman"/>
              </a:rPr>
              <a:t> </a:t>
            </a:r>
            <a:r>
              <a:rPr sz="920" dirty="0">
                <a:latin typeface="Times New Roman"/>
                <a:cs typeface="Times New Roman"/>
              </a:rPr>
              <a:t>that</a:t>
            </a:r>
            <a:r>
              <a:rPr sz="920" spc="-20" dirty="0">
                <a:latin typeface="Times New Roman"/>
                <a:cs typeface="Times New Roman"/>
              </a:rPr>
              <a:t> </a:t>
            </a:r>
            <a:r>
              <a:rPr sz="920" dirty="0">
                <a:latin typeface="Times New Roman"/>
                <a:cs typeface="Times New Roman"/>
              </a:rPr>
              <a:t>can</a:t>
            </a:r>
            <a:r>
              <a:rPr sz="920" spc="-20" dirty="0">
                <a:latin typeface="Times New Roman"/>
                <a:cs typeface="Times New Roman"/>
              </a:rPr>
              <a:t> </a:t>
            </a:r>
            <a:r>
              <a:rPr sz="920" dirty="0">
                <a:latin typeface="Times New Roman"/>
                <a:cs typeface="Times New Roman"/>
              </a:rPr>
              <a:t>help</a:t>
            </a:r>
            <a:r>
              <a:rPr sz="920" spc="-17" dirty="0">
                <a:latin typeface="Times New Roman"/>
                <a:cs typeface="Times New Roman"/>
              </a:rPr>
              <a:t> </a:t>
            </a:r>
            <a:r>
              <a:rPr sz="920" dirty="0">
                <a:latin typeface="Times New Roman"/>
                <a:cs typeface="Times New Roman"/>
              </a:rPr>
              <a:t>you</a:t>
            </a:r>
            <a:r>
              <a:rPr sz="920" spc="-10" dirty="0">
                <a:latin typeface="Times New Roman"/>
                <a:cs typeface="Times New Roman"/>
              </a:rPr>
              <a:t> </a:t>
            </a:r>
            <a:r>
              <a:rPr sz="920" dirty="0">
                <a:latin typeface="Times New Roman"/>
                <a:cs typeface="Times New Roman"/>
              </a:rPr>
              <a:t>build</a:t>
            </a:r>
            <a:r>
              <a:rPr sz="920" spc="-10" dirty="0">
                <a:latin typeface="Times New Roman"/>
                <a:cs typeface="Times New Roman"/>
              </a:rPr>
              <a:t> </a:t>
            </a:r>
            <a:r>
              <a:rPr sz="920" dirty="0">
                <a:latin typeface="Times New Roman"/>
                <a:cs typeface="Times New Roman"/>
              </a:rPr>
              <a:t>a</a:t>
            </a:r>
            <a:r>
              <a:rPr sz="920" spc="-14" dirty="0">
                <a:latin typeface="Times New Roman"/>
                <a:cs typeface="Times New Roman"/>
              </a:rPr>
              <a:t> real</a:t>
            </a:r>
            <a:endParaRPr sz="920" dirty="0">
              <a:latin typeface="Times New Roman"/>
              <a:cs typeface="Times New Roman"/>
            </a:endParaRPr>
          </a:p>
          <a:p>
            <a:pPr marL="458487" marR="307390">
              <a:lnSpc>
                <a:spcPts val="1057"/>
              </a:lnSpc>
              <a:spcBef>
                <a:spcPts val="55"/>
              </a:spcBef>
            </a:pPr>
            <a:r>
              <a:rPr sz="920" dirty="0">
                <a:latin typeface="Times New Roman"/>
                <a:cs typeface="Times New Roman"/>
              </a:rPr>
              <a:t>estate</a:t>
            </a:r>
            <a:r>
              <a:rPr sz="920" spc="-27" dirty="0">
                <a:latin typeface="Times New Roman"/>
                <a:cs typeface="Times New Roman"/>
              </a:rPr>
              <a:t> </a:t>
            </a:r>
            <a:r>
              <a:rPr sz="920" dirty="0">
                <a:latin typeface="Times New Roman"/>
                <a:cs typeface="Times New Roman"/>
              </a:rPr>
              <a:t>website</a:t>
            </a:r>
            <a:r>
              <a:rPr sz="920" spc="-17" dirty="0">
                <a:latin typeface="Times New Roman"/>
                <a:cs typeface="Times New Roman"/>
              </a:rPr>
              <a:t> </a:t>
            </a:r>
            <a:r>
              <a:rPr sz="920" dirty="0">
                <a:latin typeface="Times New Roman"/>
                <a:cs typeface="Times New Roman"/>
              </a:rPr>
              <a:t>using</a:t>
            </a:r>
            <a:r>
              <a:rPr sz="920" spc="-24" dirty="0">
                <a:latin typeface="Times New Roman"/>
                <a:cs typeface="Times New Roman"/>
              </a:rPr>
              <a:t> </a:t>
            </a:r>
            <a:r>
              <a:rPr sz="920" dirty="0">
                <a:latin typeface="Times New Roman"/>
                <a:cs typeface="Times New Roman"/>
              </a:rPr>
              <a:t>HTML,</a:t>
            </a:r>
            <a:r>
              <a:rPr sz="920" spc="-20" dirty="0">
                <a:latin typeface="Times New Roman"/>
                <a:cs typeface="Times New Roman"/>
              </a:rPr>
              <a:t> </a:t>
            </a:r>
            <a:r>
              <a:rPr sz="920" dirty="0">
                <a:latin typeface="Times New Roman"/>
                <a:cs typeface="Times New Roman"/>
              </a:rPr>
              <a:t>CSS,</a:t>
            </a:r>
            <a:r>
              <a:rPr sz="920" spc="-17"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JavaScript.</a:t>
            </a:r>
            <a:r>
              <a:rPr sz="920" spc="-17" dirty="0">
                <a:latin typeface="Times New Roman"/>
                <a:cs typeface="Times New Roman"/>
              </a:rPr>
              <a:t> </a:t>
            </a:r>
            <a:r>
              <a:rPr sz="920" dirty="0">
                <a:latin typeface="Times New Roman"/>
                <a:cs typeface="Times New Roman"/>
              </a:rPr>
              <a:t>For</a:t>
            </a:r>
            <a:r>
              <a:rPr sz="920" spc="-14" dirty="0">
                <a:latin typeface="Times New Roman"/>
                <a:cs typeface="Times New Roman"/>
              </a:rPr>
              <a:t> </a:t>
            </a:r>
            <a:r>
              <a:rPr sz="920" dirty="0">
                <a:latin typeface="Times New Roman"/>
                <a:cs typeface="Times New Roman"/>
              </a:rPr>
              <a:t>example,</a:t>
            </a:r>
            <a:r>
              <a:rPr sz="920" spc="-7"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10"/>
              </a:rPr>
              <a:t>this</a:t>
            </a:r>
            <a:r>
              <a:rPr sz="920" u="sng" spc="-14" dirty="0">
                <a:solidFill>
                  <a:srgbClr val="0000FF"/>
                </a:solidFill>
                <a:uFill>
                  <a:solidFill>
                    <a:srgbClr val="0000FF"/>
                  </a:solidFill>
                </a:uFill>
                <a:latin typeface="Times New Roman"/>
                <a:cs typeface="Times New Roman"/>
                <a:hlinkClick r:id="rId10"/>
              </a:rPr>
              <a:t> </a:t>
            </a:r>
            <a:r>
              <a:rPr sz="920" u="sng" spc="-7" dirty="0">
                <a:solidFill>
                  <a:srgbClr val="0000FF"/>
                </a:solidFill>
                <a:uFill>
                  <a:solidFill>
                    <a:srgbClr val="0000FF"/>
                  </a:solidFill>
                </a:uFill>
                <a:latin typeface="Times New Roman"/>
                <a:cs typeface="Times New Roman"/>
                <a:hlinkClick r:id="rId10"/>
              </a:rPr>
              <a:t>tutorial</a:t>
            </a:r>
            <a:r>
              <a:rPr sz="920" u="none" spc="-7" dirty="0">
                <a:solidFill>
                  <a:srgbClr val="0000FF"/>
                </a:solidFill>
                <a:latin typeface="Times New Roman"/>
                <a:cs typeface="Times New Roman"/>
              </a:rPr>
              <a:t> </a:t>
            </a:r>
            <a:r>
              <a:rPr sz="920" u="none" dirty="0">
                <a:latin typeface="Times New Roman"/>
                <a:cs typeface="Times New Roman"/>
              </a:rPr>
              <a:t>shows</a:t>
            </a:r>
            <a:r>
              <a:rPr sz="920" u="none" spc="-20" dirty="0">
                <a:latin typeface="Times New Roman"/>
                <a:cs typeface="Times New Roman"/>
              </a:rPr>
              <a:t> </a:t>
            </a:r>
            <a:r>
              <a:rPr sz="920" u="none" dirty="0">
                <a:latin typeface="Times New Roman"/>
                <a:cs typeface="Times New Roman"/>
              </a:rPr>
              <a:t>you</a:t>
            </a:r>
            <a:r>
              <a:rPr sz="920" u="none" spc="-10" dirty="0">
                <a:latin typeface="Times New Roman"/>
                <a:cs typeface="Times New Roman"/>
              </a:rPr>
              <a:t> </a:t>
            </a:r>
            <a:r>
              <a:rPr sz="920" u="none" dirty="0">
                <a:latin typeface="Times New Roman"/>
                <a:cs typeface="Times New Roman"/>
              </a:rPr>
              <a:t>how</a:t>
            </a:r>
            <a:r>
              <a:rPr sz="920" u="none" spc="-7" dirty="0">
                <a:latin typeface="Times New Roman"/>
                <a:cs typeface="Times New Roman"/>
              </a:rPr>
              <a:t> </a:t>
            </a:r>
            <a:r>
              <a:rPr sz="920" u="none" dirty="0">
                <a:latin typeface="Times New Roman"/>
                <a:cs typeface="Times New Roman"/>
              </a:rPr>
              <a:t>to</a:t>
            </a:r>
            <a:r>
              <a:rPr sz="920" u="none" spc="-10" dirty="0">
                <a:latin typeface="Times New Roman"/>
                <a:cs typeface="Times New Roman"/>
              </a:rPr>
              <a:t> </a:t>
            </a:r>
            <a:r>
              <a:rPr sz="920" u="none" dirty="0">
                <a:latin typeface="Times New Roman"/>
                <a:cs typeface="Times New Roman"/>
              </a:rPr>
              <a:t>create</a:t>
            </a:r>
            <a:r>
              <a:rPr sz="920" u="none" spc="-17" dirty="0">
                <a:latin typeface="Times New Roman"/>
                <a:cs typeface="Times New Roman"/>
              </a:rPr>
              <a:t> </a:t>
            </a:r>
            <a:r>
              <a:rPr sz="920" u="none" dirty="0">
                <a:latin typeface="Times New Roman"/>
                <a:cs typeface="Times New Roman"/>
              </a:rPr>
              <a:t>a</a:t>
            </a:r>
            <a:r>
              <a:rPr sz="920" u="none" spc="-14" dirty="0">
                <a:latin typeface="Times New Roman"/>
                <a:cs typeface="Times New Roman"/>
              </a:rPr>
              <a:t> </a:t>
            </a:r>
            <a:r>
              <a:rPr sz="920" u="none" dirty="0">
                <a:latin typeface="Times New Roman"/>
                <a:cs typeface="Times New Roman"/>
              </a:rPr>
              <a:t>real</a:t>
            </a:r>
            <a:r>
              <a:rPr sz="920" u="none" spc="-17" dirty="0">
                <a:latin typeface="Times New Roman"/>
                <a:cs typeface="Times New Roman"/>
              </a:rPr>
              <a:t> </a:t>
            </a:r>
            <a:r>
              <a:rPr sz="920" u="none" dirty="0">
                <a:latin typeface="Times New Roman"/>
                <a:cs typeface="Times New Roman"/>
              </a:rPr>
              <a:t>estate</a:t>
            </a:r>
            <a:r>
              <a:rPr sz="920" u="none" spc="-14" dirty="0">
                <a:latin typeface="Times New Roman"/>
                <a:cs typeface="Times New Roman"/>
              </a:rPr>
              <a:t> </a:t>
            </a:r>
            <a:r>
              <a:rPr sz="920" u="none" dirty="0">
                <a:latin typeface="Times New Roman"/>
                <a:cs typeface="Times New Roman"/>
              </a:rPr>
              <a:t>website</a:t>
            </a:r>
            <a:r>
              <a:rPr sz="920" u="none" spc="-17" dirty="0">
                <a:latin typeface="Times New Roman"/>
                <a:cs typeface="Times New Roman"/>
              </a:rPr>
              <a:t> </a:t>
            </a:r>
            <a:r>
              <a:rPr sz="920" u="none" dirty="0">
                <a:latin typeface="Times New Roman"/>
                <a:cs typeface="Times New Roman"/>
              </a:rPr>
              <a:t>using</a:t>
            </a:r>
            <a:r>
              <a:rPr sz="920" u="none" spc="-20" dirty="0">
                <a:latin typeface="Times New Roman"/>
                <a:cs typeface="Times New Roman"/>
              </a:rPr>
              <a:t> </a:t>
            </a:r>
            <a:r>
              <a:rPr sz="920" u="none" dirty="0">
                <a:latin typeface="Times New Roman"/>
                <a:cs typeface="Times New Roman"/>
              </a:rPr>
              <a:t>HTML,</a:t>
            </a:r>
            <a:r>
              <a:rPr sz="920" u="none" spc="-17" dirty="0">
                <a:latin typeface="Times New Roman"/>
                <a:cs typeface="Times New Roman"/>
              </a:rPr>
              <a:t> </a:t>
            </a:r>
            <a:r>
              <a:rPr sz="920" u="none" dirty="0">
                <a:latin typeface="Times New Roman"/>
                <a:cs typeface="Times New Roman"/>
              </a:rPr>
              <a:t>CSS,</a:t>
            </a:r>
            <a:r>
              <a:rPr sz="920" u="none" spc="-20" dirty="0">
                <a:latin typeface="Times New Roman"/>
                <a:cs typeface="Times New Roman"/>
              </a:rPr>
              <a:t> </a:t>
            </a:r>
            <a:r>
              <a:rPr sz="920" u="none" spc="-17" dirty="0">
                <a:latin typeface="Times New Roman"/>
                <a:cs typeface="Times New Roman"/>
              </a:rPr>
              <a:t>and </a:t>
            </a:r>
            <a:r>
              <a:rPr sz="920" u="none" spc="-7" dirty="0">
                <a:latin typeface="Times New Roman"/>
                <a:cs typeface="Times New Roman"/>
              </a:rPr>
              <a:t>JavaScript.</a:t>
            </a:r>
            <a:endParaRPr sz="920" dirty="0">
              <a:latin typeface="Times New Roman"/>
              <a:cs typeface="Times New Roman"/>
            </a:endParaRPr>
          </a:p>
          <a:p>
            <a:pPr marL="458487" marR="417357" indent="-155859">
              <a:lnSpc>
                <a:spcPts val="1057"/>
              </a:lnSpc>
              <a:spcBef>
                <a:spcPts val="3"/>
              </a:spcBef>
              <a:buFont typeface="Times New Roman"/>
              <a:buAutoNum type="arabicPeriod" startAt="3"/>
              <a:tabLst>
                <a:tab pos="458487" algn="l"/>
              </a:tabLst>
            </a:pPr>
            <a:r>
              <a:rPr sz="920" b="1" dirty="0">
                <a:latin typeface="Times New Roman"/>
                <a:cs typeface="Times New Roman"/>
              </a:rPr>
              <a:t>FreshDesignWeb</a:t>
            </a:r>
            <a:r>
              <a:rPr sz="920" dirty="0">
                <a:latin typeface="Times New Roman"/>
                <a:cs typeface="Times New Roman"/>
              </a:rPr>
              <a:t>:</a:t>
            </a:r>
            <a:r>
              <a:rPr sz="920" spc="-31" dirty="0">
                <a:latin typeface="Times New Roman"/>
                <a:cs typeface="Times New Roman"/>
              </a:rPr>
              <a:t> </a:t>
            </a:r>
            <a:r>
              <a:rPr sz="920" dirty="0">
                <a:latin typeface="Times New Roman"/>
                <a:cs typeface="Times New Roman"/>
              </a:rPr>
              <a:t>You</a:t>
            </a:r>
            <a:r>
              <a:rPr sz="920" spc="-14" dirty="0">
                <a:latin typeface="Times New Roman"/>
                <a:cs typeface="Times New Roman"/>
              </a:rPr>
              <a:t> </a:t>
            </a:r>
            <a:r>
              <a:rPr sz="920" dirty="0">
                <a:latin typeface="Times New Roman"/>
                <a:cs typeface="Times New Roman"/>
              </a:rPr>
              <a:t>can</a:t>
            </a:r>
            <a:r>
              <a:rPr sz="920" spc="-24" dirty="0">
                <a:latin typeface="Times New Roman"/>
                <a:cs typeface="Times New Roman"/>
              </a:rPr>
              <a:t> </a:t>
            </a:r>
            <a:r>
              <a:rPr sz="920" dirty="0">
                <a:latin typeface="Times New Roman"/>
                <a:cs typeface="Times New Roman"/>
              </a:rPr>
              <a:t>find</a:t>
            </a:r>
            <a:r>
              <a:rPr sz="920" spc="-17" dirty="0">
                <a:latin typeface="Times New Roman"/>
                <a:cs typeface="Times New Roman"/>
              </a:rPr>
              <a:t> </a:t>
            </a:r>
            <a:r>
              <a:rPr sz="920" dirty="0">
                <a:latin typeface="Times New Roman"/>
                <a:cs typeface="Times New Roman"/>
              </a:rPr>
              <a:t>many</a:t>
            </a:r>
            <a:r>
              <a:rPr sz="920" spc="-14" dirty="0">
                <a:latin typeface="Times New Roman"/>
                <a:cs typeface="Times New Roman"/>
              </a:rPr>
              <a:t> </a:t>
            </a:r>
            <a:r>
              <a:rPr sz="920" dirty="0">
                <a:latin typeface="Times New Roman"/>
                <a:cs typeface="Times New Roman"/>
              </a:rPr>
              <a:t>real</a:t>
            </a:r>
            <a:r>
              <a:rPr sz="920" spc="-24" dirty="0">
                <a:latin typeface="Times New Roman"/>
                <a:cs typeface="Times New Roman"/>
              </a:rPr>
              <a:t> </a:t>
            </a:r>
            <a:r>
              <a:rPr sz="920" dirty="0">
                <a:latin typeface="Times New Roman"/>
                <a:cs typeface="Times New Roman"/>
              </a:rPr>
              <a:t>estate</a:t>
            </a:r>
            <a:r>
              <a:rPr sz="920" spc="-20" dirty="0">
                <a:latin typeface="Times New Roman"/>
                <a:cs typeface="Times New Roman"/>
              </a:rPr>
              <a:t> </a:t>
            </a:r>
            <a:r>
              <a:rPr sz="920" dirty="0">
                <a:latin typeface="Times New Roman"/>
                <a:cs typeface="Times New Roman"/>
              </a:rPr>
              <a:t>website</a:t>
            </a:r>
            <a:r>
              <a:rPr sz="920" spc="-20" dirty="0">
                <a:latin typeface="Times New Roman"/>
                <a:cs typeface="Times New Roman"/>
              </a:rPr>
              <a:t> </a:t>
            </a:r>
            <a:r>
              <a:rPr sz="920" dirty="0">
                <a:latin typeface="Times New Roman"/>
                <a:cs typeface="Times New Roman"/>
              </a:rPr>
              <a:t>templates</a:t>
            </a:r>
            <a:r>
              <a:rPr sz="920" spc="-17" dirty="0">
                <a:latin typeface="Times New Roman"/>
                <a:cs typeface="Times New Roman"/>
              </a:rPr>
              <a:t> on </a:t>
            </a:r>
            <a:r>
              <a:rPr sz="920" dirty="0">
                <a:latin typeface="Times New Roman"/>
                <a:cs typeface="Times New Roman"/>
              </a:rPr>
              <a:t>FreshDesignWeb</a:t>
            </a:r>
            <a:r>
              <a:rPr sz="920" spc="-20" dirty="0">
                <a:latin typeface="Times New Roman"/>
                <a:cs typeface="Times New Roman"/>
              </a:rPr>
              <a:t> </a:t>
            </a:r>
            <a:r>
              <a:rPr sz="920" dirty="0">
                <a:latin typeface="Times New Roman"/>
                <a:cs typeface="Times New Roman"/>
              </a:rPr>
              <a:t>that</a:t>
            </a:r>
            <a:r>
              <a:rPr sz="920" spc="-27" dirty="0">
                <a:latin typeface="Times New Roman"/>
                <a:cs typeface="Times New Roman"/>
              </a:rPr>
              <a:t> </a:t>
            </a:r>
            <a:r>
              <a:rPr sz="920" dirty="0">
                <a:latin typeface="Times New Roman"/>
                <a:cs typeface="Times New Roman"/>
              </a:rPr>
              <a:t>you</a:t>
            </a:r>
            <a:r>
              <a:rPr sz="920" spc="-14" dirty="0">
                <a:latin typeface="Times New Roman"/>
                <a:cs typeface="Times New Roman"/>
              </a:rPr>
              <a:t> </a:t>
            </a:r>
            <a:r>
              <a:rPr sz="920" dirty="0">
                <a:latin typeface="Times New Roman"/>
                <a:cs typeface="Times New Roman"/>
              </a:rPr>
              <a:t>can</a:t>
            </a:r>
            <a:r>
              <a:rPr sz="920" spc="-17" dirty="0">
                <a:latin typeface="Times New Roman"/>
                <a:cs typeface="Times New Roman"/>
              </a:rPr>
              <a:t> </a:t>
            </a:r>
            <a:r>
              <a:rPr sz="920" dirty="0">
                <a:latin typeface="Times New Roman"/>
                <a:cs typeface="Times New Roman"/>
              </a:rPr>
              <a:t>use</a:t>
            </a:r>
            <a:r>
              <a:rPr sz="920" spc="-20" dirty="0">
                <a:latin typeface="Times New Roman"/>
                <a:cs typeface="Times New Roman"/>
              </a:rPr>
              <a:t> </a:t>
            </a:r>
            <a:r>
              <a:rPr sz="920" dirty="0">
                <a:latin typeface="Times New Roman"/>
                <a:cs typeface="Times New Roman"/>
              </a:rPr>
              <a:t>as</a:t>
            </a:r>
            <a:r>
              <a:rPr sz="920" spc="-17"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dirty="0">
                <a:latin typeface="Times New Roman"/>
                <a:cs typeface="Times New Roman"/>
              </a:rPr>
              <a:t>starting</a:t>
            </a:r>
            <a:r>
              <a:rPr sz="920" spc="-17" dirty="0">
                <a:latin typeface="Times New Roman"/>
                <a:cs typeface="Times New Roman"/>
              </a:rPr>
              <a:t> </a:t>
            </a:r>
            <a:r>
              <a:rPr sz="920" dirty="0">
                <a:latin typeface="Times New Roman"/>
                <a:cs typeface="Times New Roman"/>
              </a:rPr>
              <a:t>point</a:t>
            </a:r>
            <a:r>
              <a:rPr sz="920" spc="-20" dirty="0">
                <a:latin typeface="Times New Roman"/>
                <a:cs typeface="Times New Roman"/>
              </a:rPr>
              <a:t> </a:t>
            </a:r>
            <a:r>
              <a:rPr sz="920" dirty="0">
                <a:latin typeface="Times New Roman"/>
                <a:cs typeface="Times New Roman"/>
              </a:rPr>
              <a:t>for</a:t>
            </a:r>
            <a:r>
              <a:rPr sz="920" spc="-14" dirty="0">
                <a:latin typeface="Times New Roman"/>
                <a:cs typeface="Times New Roman"/>
              </a:rPr>
              <a:t> </a:t>
            </a:r>
            <a:r>
              <a:rPr sz="920" dirty="0">
                <a:latin typeface="Times New Roman"/>
                <a:cs typeface="Times New Roman"/>
              </a:rPr>
              <a:t>your</a:t>
            </a:r>
            <a:r>
              <a:rPr sz="920" spc="-20" dirty="0">
                <a:latin typeface="Times New Roman"/>
                <a:cs typeface="Times New Roman"/>
              </a:rPr>
              <a:t> </a:t>
            </a:r>
            <a:r>
              <a:rPr sz="920" dirty="0">
                <a:latin typeface="Times New Roman"/>
                <a:cs typeface="Times New Roman"/>
              </a:rPr>
              <a:t>project.</a:t>
            </a:r>
            <a:r>
              <a:rPr sz="920" spc="-17" dirty="0">
                <a:latin typeface="Times New Roman"/>
                <a:cs typeface="Times New Roman"/>
              </a:rPr>
              <a:t> For</a:t>
            </a:r>
            <a:endParaRPr sz="920" dirty="0">
              <a:latin typeface="Times New Roman"/>
              <a:cs typeface="Times New Roman"/>
            </a:endParaRPr>
          </a:p>
        </p:txBody>
      </p:sp>
      <p:sp>
        <p:nvSpPr>
          <p:cNvPr id="16" name="object 16"/>
          <p:cNvSpPr/>
          <p:nvPr/>
        </p:nvSpPr>
        <p:spPr>
          <a:xfrm>
            <a:off x="3654137" y="207818"/>
            <a:ext cx="4885026" cy="6443663"/>
          </a:xfrm>
          <a:custGeom>
            <a:avLst/>
            <a:gdLst/>
            <a:ahLst/>
            <a:cxnLst/>
            <a:rect l="l" t="t" r="r" b="b"/>
            <a:pathLst>
              <a:path w="7164705" h="9450705">
                <a:moveTo>
                  <a:pt x="56375" y="47244"/>
                </a:moveTo>
                <a:lnTo>
                  <a:pt x="47244" y="47244"/>
                </a:lnTo>
                <a:lnTo>
                  <a:pt x="47244" y="56388"/>
                </a:lnTo>
                <a:lnTo>
                  <a:pt x="47244" y="9393936"/>
                </a:lnTo>
                <a:lnTo>
                  <a:pt x="47244" y="9432036"/>
                </a:lnTo>
                <a:lnTo>
                  <a:pt x="56375" y="9432036"/>
                </a:lnTo>
                <a:lnTo>
                  <a:pt x="56375" y="9393936"/>
                </a:lnTo>
                <a:lnTo>
                  <a:pt x="56375" y="56388"/>
                </a:lnTo>
                <a:lnTo>
                  <a:pt x="56375" y="47244"/>
                </a:lnTo>
                <a:close/>
              </a:path>
              <a:path w="7164705" h="9450705">
                <a:moveTo>
                  <a:pt x="7146036" y="47244"/>
                </a:moveTo>
                <a:lnTo>
                  <a:pt x="7107936" y="47244"/>
                </a:lnTo>
                <a:lnTo>
                  <a:pt x="56388" y="47244"/>
                </a:lnTo>
                <a:lnTo>
                  <a:pt x="56388" y="56388"/>
                </a:lnTo>
                <a:lnTo>
                  <a:pt x="7107936" y="56388"/>
                </a:lnTo>
                <a:lnTo>
                  <a:pt x="7107936" y="9393936"/>
                </a:lnTo>
                <a:lnTo>
                  <a:pt x="56388" y="9393936"/>
                </a:lnTo>
                <a:lnTo>
                  <a:pt x="56388" y="9432036"/>
                </a:lnTo>
                <a:lnTo>
                  <a:pt x="7107936" y="9432036"/>
                </a:lnTo>
                <a:lnTo>
                  <a:pt x="7146036" y="9432036"/>
                </a:lnTo>
                <a:lnTo>
                  <a:pt x="7146036" y="9393936"/>
                </a:lnTo>
                <a:lnTo>
                  <a:pt x="7146036" y="56388"/>
                </a:lnTo>
                <a:lnTo>
                  <a:pt x="7146036" y="47244"/>
                </a:lnTo>
                <a:close/>
              </a:path>
              <a:path w="7164705" h="9450705">
                <a:moveTo>
                  <a:pt x="7164324" y="0"/>
                </a:moveTo>
                <a:lnTo>
                  <a:pt x="7155180" y="0"/>
                </a:lnTo>
                <a:lnTo>
                  <a:pt x="7155180" y="38100"/>
                </a:lnTo>
                <a:lnTo>
                  <a:pt x="7155180" y="56388"/>
                </a:lnTo>
                <a:lnTo>
                  <a:pt x="7155180" y="9393936"/>
                </a:lnTo>
                <a:lnTo>
                  <a:pt x="7155180" y="9441193"/>
                </a:lnTo>
                <a:lnTo>
                  <a:pt x="7107936" y="9441193"/>
                </a:lnTo>
                <a:lnTo>
                  <a:pt x="56388" y="9441193"/>
                </a:lnTo>
                <a:lnTo>
                  <a:pt x="38100" y="9441193"/>
                </a:lnTo>
                <a:lnTo>
                  <a:pt x="38100" y="9393936"/>
                </a:lnTo>
                <a:lnTo>
                  <a:pt x="38100" y="56388"/>
                </a:lnTo>
                <a:lnTo>
                  <a:pt x="38100" y="38100"/>
                </a:lnTo>
                <a:lnTo>
                  <a:pt x="56388" y="38100"/>
                </a:lnTo>
                <a:lnTo>
                  <a:pt x="7107936" y="38100"/>
                </a:lnTo>
                <a:lnTo>
                  <a:pt x="7155180" y="38100"/>
                </a:lnTo>
                <a:lnTo>
                  <a:pt x="7155180" y="0"/>
                </a:lnTo>
                <a:lnTo>
                  <a:pt x="7107936" y="0"/>
                </a:lnTo>
                <a:lnTo>
                  <a:pt x="56388" y="0"/>
                </a:lnTo>
                <a:lnTo>
                  <a:pt x="38100" y="0"/>
                </a:lnTo>
                <a:lnTo>
                  <a:pt x="0" y="0"/>
                </a:lnTo>
                <a:lnTo>
                  <a:pt x="0" y="38100"/>
                </a:lnTo>
                <a:lnTo>
                  <a:pt x="0" y="56388"/>
                </a:lnTo>
                <a:lnTo>
                  <a:pt x="0" y="9393936"/>
                </a:lnTo>
                <a:lnTo>
                  <a:pt x="0" y="9441193"/>
                </a:lnTo>
                <a:lnTo>
                  <a:pt x="0" y="9450324"/>
                </a:lnTo>
                <a:lnTo>
                  <a:pt x="38100" y="9450324"/>
                </a:lnTo>
                <a:lnTo>
                  <a:pt x="7164324" y="9450324"/>
                </a:lnTo>
                <a:lnTo>
                  <a:pt x="7164324" y="9441193"/>
                </a:lnTo>
                <a:lnTo>
                  <a:pt x="7164311" y="9393936"/>
                </a:lnTo>
                <a:lnTo>
                  <a:pt x="7164311" y="56388"/>
                </a:lnTo>
                <a:lnTo>
                  <a:pt x="7164311" y="38100"/>
                </a:lnTo>
                <a:lnTo>
                  <a:pt x="7164324" y="0"/>
                </a:lnTo>
                <a:close/>
              </a:path>
            </a:pathLst>
          </a:custGeom>
          <a:solidFill>
            <a:srgbClr val="00AF50"/>
          </a:solidFill>
        </p:spPr>
        <p:txBody>
          <a:bodyPr wrap="square" lIns="0" tIns="0" rIns="0" bIns="0" rtlCol="0"/>
          <a:lstStyle/>
          <a:p>
            <a:endParaRPr dirty="0"/>
          </a:p>
        </p:txBody>
      </p:sp>
      <p:sp>
        <p:nvSpPr>
          <p:cNvPr id="17" name="Slide Number Placeholder 16">
            <a:extLst>
              <a:ext uri="{FF2B5EF4-FFF2-40B4-BE49-F238E27FC236}">
                <a16:creationId xmlns:a16="http://schemas.microsoft.com/office/drawing/2014/main" id="{5D35DA6D-7440-8400-9ABA-B421A5052101}"/>
              </a:ext>
            </a:extLst>
          </p:cNvPr>
          <p:cNvSpPr>
            <a:spLocks noGrp="1"/>
          </p:cNvSpPr>
          <p:nvPr>
            <p:ph type="sldNum" sz="quarter" idx="7"/>
          </p:nvPr>
        </p:nvSpPr>
        <p:spPr/>
        <p:txBody>
          <a:bodyPr/>
          <a:lstStyle/>
          <a:p>
            <a:fld id="{B6F15528-21DE-4FAA-801E-634DDDAF4B2B}" type="slidenum">
              <a:rPr lang="en-US" smtClean="0"/>
              <a:t>31</a:t>
            </a:fld>
            <a:endParaRPr lang="en-US" dirty="0"/>
          </a:p>
        </p:txBody>
      </p:sp>
    </p:spTree>
    <p:extLst>
      <p:ext uri="{BB962C8B-B14F-4D97-AF65-F5344CB8AC3E}">
        <p14:creationId xmlns:p14="http://schemas.microsoft.com/office/powerpoint/2010/main" val="4281878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69980" y="2474508"/>
            <a:ext cx="4023014" cy="6494"/>
          </a:xfrm>
          <a:custGeom>
            <a:avLst/>
            <a:gdLst/>
            <a:ahLst/>
            <a:cxnLst/>
            <a:rect l="l" t="t" r="r" b="b"/>
            <a:pathLst>
              <a:path w="5900420" h="9525">
                <a:moveTo>
                  <a:pt x="5900293" y="0"/>
                </a:moveTo>
                <a:lnTo>
                  <a:pt x="0" y="0"/>
                </a:lnTo>
                <a:lnTo>
                  <a:pt x="0" y="9144"/>
                </a:lnTo>
                <a:lnTo>
                  <a:pt x="5900293" y="9144"/>
                </a:lnTo>
                <a:lnTo>
                  <a:pt x="5900293" y="0"/>
                </a:lnTo>
                <a:close/>
              </a:path>
            </a:pathLst>
          </a:custGeom>
          <a:solidFill>
            <a:srgbClr val="0000FF"/>
          </a:solidFill>
        </p:spPr>
        <p:txBody>
          <a:bodyPr wrap="square" lIns="0" tIns="0" rIns="0" bIns="0" rtlCol="0"/>
          <a:lstStyle/>
          <a:p>
            <a:endParaRPr dirty="0"/>
          </a:p>
        </p:txBody>
      </p:sp>
      <p:sp>
        <p:nvSpPr>
          <p:cNvPr id="3" name="object 3"/>
          <p:cNvSpPr/>
          <p:nvPr/>
        </p:nvSpPr>
        <p:spPr>
          <a:xfrm>
            <a:off x="4069980" y="3254866"/>
            <a:ext cx="1582882" cy="6494"/>
          </a:xfrm>
          <a:custGeom>
            <a:avLst/>
            <a:gdLst/>
            <a:ahLst/>
            <a:cxnLst/>
            <a:rect l="l" t="t" r="r" b="b"/>
            <a:pathLst>
              <a:path w="2321560" h="9525">
                <a:moveTo>
                  <a:pt x="2321306" y="0"/>
                </a:moveTo>
                <a:lnTo>
                  <a:pt x="0" y="0"/>
                </a:lnTo>
                <a:lnTo>
                  <a:pt x="0" y="9144"/>
                </a:lnTo>
                <a:lnTo>
                  <a:pt x="2321306" y="9144"/>
                </a:lnTo>
                <a:lnTo>
                  <a:pt x="2321306" y="0"/>
                </a:lnTo>
                <a:close/>
              </a:path>
            </a:pathLst>
          </a:custGeom>
          <a:solidFill>
            <a:srgbClr val="0000FF"/>
          </a:solidFill>
        </p:spPr>
        <p:txBody>
          <a:bodyPr wrap="square" lIns="0" tIns="0" rIns="0" bIns="0" rtlCol="0"/>
          <a:lstStyle/>
          <a:p>
            <a:endParaRPr dirty="0"/>
          </a:p>
        </p:txBody>
      </p:sp>
      <p:sp>
        <p:nvSpPr>
          <p:cNvPr id="4" name="object 4"/>
          <p:cNvSpPr txBox="1"/>
          <p:nvPr/>
        </p:nvSpPr>
        <p:spPr>
          <a:xfrm>
            <a:off x="4009366" y="297873"/>
            <a:ext cx="4173682" cy="3559459"/>
          </a:xfrm>
          <a:prstGeom prst="rect">
            <a:avLst/>
          </a:prstGeom>
        </p:spPr>
        <p:txBody>
          <a:bodyPr vert="horz" wrap="square" lIns="0" tIns="8659" rIns="0" bIns="0" rtlCol="0">
            <a:spAutoFit/>
          </a:bodyPr>
          <a:lstStyle/>
          <a:p>
            <a:pPr marL="60612">
              <a:lnSpc>
                <a:spcPct val="100000"/>
              </a:lnSpc>
              <a:spcBef>
                <a:spcPts val="68"/>
              </a:spcBef>
            </a:pPr>
            <a:r>
              <a:rPr sz="750" b="1" spc="-34" dirty="0">
                <a:latin typeface="Calibri"/>
                <a:cs typeface="Calibri"/>
              </a:rPr>
              <a:t>4</a:t>
            </a:r>
            <a:endParaRPr sz="750" dirty="0">
              <a:latin typeface="Calibri"/>
              <a:cs typeface="Calibri"/>
            </a:endParaRPr>
          </a:p>
          <a:p>
            <a:pPr>
              <a:lnSpc>
                <a:spcPct val="100000"/>
              </a:lnSpc>
              <a:spcBef>
                <a:spcPts val="692"/>
              </a:spcBef>
            </a:pPr>
            <a:endParaRPr sz="750" dirty="0">
              <a:latin typeface="Calibri"/>
              <a:cs typeface="Calibri"/>
            </a:endParaRPr>
          </a:p>
          <a:p>
            <a:pPr marL="371898" marR="180104">
              <a:lnSpc>
                <a:spcPts val="1057"/>
              </a:lnSpc>
              <a:spcBef>
                <a:spcPts val="3"/>
              </a:spcBef>
            </a:pPr>
            <a:r>
              <a:rPr sz="920" dirty="0">
                <a:latin typeface="Times New Roman"/>
                <a:cs typeface="Times New Roman"/>
              </a:rPr>
              <a:t>example,</a:t>
            </a:r>
            <a:r>
              <a:rPr sz="920" spc="-24" dirty="0">
                <a:latin typeface="Times New Roman"/>
                <a:cs typeface="Times New Roman"/>
              </a:rPr>
              <a:t> </a:t>
            </a:r>
            <a:r>
              <a:rPr sz="920" dirty="0">
                <a:latin typeface="Times New Roman"/>
                <a:cs typeface="Times New Roman"/>
              </a:rPr>
              <a:t>the</a:t>
            </a:r>
            <a:r>
              <a:rPr sz="920" spc="-14"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2"/>
              </a:rPr>
              <a:t>Reland</a:t>
            </a:r>
            <a:r>
              <a:rPr sz="920" u="none" spc="-10" dirty="0">
                <a:solidFill>
                  <a:srgbClr val="0000FF"/>
                </a:solidFill>
                <a:latin typeface="Times New Roman"/>
                <a:cs typeface="Times New Roman"/>
              </a:rPr>
              <a:t> </a:t>
            </a:r>
            <a:r>
              <a:rPr sz="920" u="none" dirty="0">
                <a:latin typeface="Times New Roman"/>
                <a:cs typeface="Times New Roman"/>
              </a:rPr>
              <a:t>template</a:t>
            </a:r>
            <a:r>
              <a:rPr sz="920" u="none" spc="-17" dirty="0">
                <a:latin typeface="Times New Roman"/>
                <a:cs typeface="Times New Roman"/>
              </a:rPr>
              <a:t> </a:t>
            </a:r>
            <a:r>
              <a:rPr sz="920" u="none" dirty="0">
                <a:latin typeface="Times New Roman"/>
                <a:cs typeface="Times New Roman"/>
              </a:rPr>
              <a:t>is</a:t>
            </a:r>
            <a:r>
              <a:rPr sz="920" u="none" spc="-14" dirty="0">
                <a:latin typeface="Times New Roman"/>
                <a:cs typeface="Times New Roman"/>
              </a:rPr>
              <a:t> </a:t>
            </a:r>
            <a:r>
              <a:rPr sz="920" u="none" dirty="0">
                <a:latin typeface="Times New Roman"/>
                <a:cs typeface="Times New Roman"/>
              </a:rPr>
              <a:t>a</a:t>
            </a:r>
            <a:r>
              <a:rPr sz="920" u="none" spc="-17" dirty="0">
                <a:latin typeface="Times New Roman"/>
                <a:cs typeface="Times New Roman"/>
              </a:rPr>
              <a:t> </a:t>
            </a:r>
            <a:r>
              <a:rPr sz="920" u="none" dirty="0">
                <a:latin typeface="Times New Roman"/>
                <a:cs typeface="Times New Roman"/>
              </a:rPr>
              <a:t>real</a:t>
            </a:r>
            <a:r>
              <a:rPr sz="920" u="none" spc="-20" dirty="0">
                <a:latin typeface="Times New Roman"/>
                <a:cs typeface="Times New Roman"/>
              </a:rPr>
              <a:t> </a:t>
            </a:r>
            <a:r>
              <a:rPr sz="920" u="none" dirty="0">
                <a:latin typeface="Times New Roman"/>
                <a:cs typeface="Times New Roman"/>
              </a:rPr>
              <a:t>estate</a:t>
            </a:r>
            <a:r>
              <a:rPr sz="920" u="none" spc="-24" dirty="0">
                <a:latin typeface="Times New Roman"/>
                <a:cs typeface="Times New Roman"/>
              </a:rPr>
              <a:t> </a:t>
            </a:r>
            <a:r>
              <a:rPr sz="920" u="none" dirty="0">
                <a:latin typeface="Times New Roman"/>
                <a:cs typeface="Times New Roman"/>
              </a:rPr>
              <a:t>group</a:t>
            </a:r>
            <a:r>
              <a:rPr sz="920" u="none" spc="-20" dirty="0">
                <a:latin typeface="Times New Roman"/>
                <a:cs typeface="Times New Roman"/>
              </a:rPr>
              <a:t> </a:t>
            </a:r>
            <a:r>
              <a:rPr sz="920" u="none" dirty="0">
                <a:latin typeface="Times New Roman"/>
                <a:cs typeface="Times New Roman"/>
              </a:rPr>
              <a:t>HTML</a:t>
            </a:r>
            <a:r>
              <a:rPr sz="920" u="none" spc="-14" dirty="0">
                <a:latin typeface="Times New Roman"/>
                <a:cs typeface="Times New Roman"/>
              </a:rPr>
              <a:t> </a:t>
            </a:r>
            <a:r>
              <a:rPr sz="920" u="none" dirty="0">
                <a:latin typeface="Times New Roman"/>
                <a:cs typeface="Times New Roman"/>
              </a:rPr>
              <a:t>template</a:t>
            </a:r>
            <a:r>
              <a:rPr sz="920" u="none" spc="-14" dirty="0">
                <a:latin typeface="Times New Roman"/>
                <a:cs typeface="Times New Roman"/>
              </a:rPr>
              <a:t> </a:t>
            </a:r>
            <a:r>
              <a:rPr sz="920" u="none" spc="-7" dirty="0">
                <a:latin typeface="Times New Roman"/>
                <a:cs typeface="Times New Roman"/>
              </a:rPr>
              <a:t>designed </a:t>
            </a:r>
            <a:r>
              <a:rPr sz="920" u="none" dirty="0">
                <a:latin typeface="Times New Roman"/>
                <a:cs typeface="Times New Roman"/>
              </a:rPr>
              <a:t>for</a:t>
            </a:r>
            <a:r>
              <a:rPr sz="920" u="none" spc="-27" dirty="0">
                <a:latin typeface="Times New Roman"/>
                <a:cs typeface="Times New Roman"/>
              </a:rPr>
              <a:t> </a:t>
            </a:r>
            <a:r>
              <a:rPr sz="920" u="none" dirty="0">
                <a:latin typeface="Times New Roman"/>
                <a:cs typeface="Times New Roman"/>
              </a:rPr>
              <a:t>selling</a:t>
            </a:r>
            <a:r>
              <a:rPr sz="920" u="none" spc="-17" dirty="0">
                <a:latin typeface="Times New Roman"/>
                <a:cs typeface="Times New Roman"/>
              </a:rPr>
              <a:t> </a:t>
            </a:r>
            <a:r>
              <a:rPr sz="920" u="none" dirty="0">
                <a:latin typeface="Times New Roman"/>
                <a:cs typeface="Times New Roman"/>
              </a:rPr>
              <a:t>properties</a:t>
            </a:r>
            <a:r>
              <a:rPr sz="920" u="none" spc="-24" dirty="0">
                <a:latin typeface="Times New Roman"/>
                <a:cs typeface="Times New Roman"/>
              </a:rPr>
              <a:t> </a:t>
            </a:r>
            <a:r>
              <a:rPr sz="920" u="none" dirty="0">
                <a:latin typeface="Times New Roman"/>
                <a:cs typeface="Times New Roman"/>
              </a:rPr>
              <a:t>like</a:t>
            </a:r>
            <a:r>
              <a:rPr sz="920" u="none" spc="-24" dirty="0">
                <a:latin typeface="Times New Roman"/>
                <a:cs typeface="Times New Roman"/>
              </a:rPr>
              <a:t> </a:t>
            </a:r>
            <a:r>
              <a:rPr sz="920" u="none" dirty="0">
                <a:latin typeface="Times New Roman"/>
                <a:cs typeface="Times New Roman"/>
              </a:rPr>
              <a:t>villas,</a:t>
            </a:r>
            <a:r>
              <a:rPr sz="920" u="none" spc="-24" dirty="0">
                <a:latin typeface="Times New Roman"/>
                <a:cs typeface="Times New Roman"/>
              </a:rPr>
              <a:t> </a:t>
            </a:r>
            <a:r>
              <a:rPr sz="920" u="none" dirty="0">
                <a:latin typeface="Times New Roman"/>
                <a:cs typeface="Times New Roman"/>
              </a:rPr>
              <a:t>land,</a:t>
            </a:r>
            <a:r>
              <a:rPr sz="920" u="none" spc="-24" dirty="0">
                <a:latin typeface="Times New Roman"/>
                <a:cs typeface="Times New Roman"/>
              </a:rPr>
              <a:t> </a:t>
            </a:r>
            <a:r>
              <a:rPr sz="920" u="none" dirty="0">
                <a:latin typeface="Times New Roman"/>
                <a:cs typeface="Times New Roman"/>
              </a:rPr>
              <a:t>apartments,</a:t>
            </a:r>
            <a:r>
              <a:rPr sz="920" u="none" spc="-34" dirty="0">
                <a:latin typeface="Times New Roman"/>
                <a:cs typeface="Times New Roman"/>
              </a:rPr>
              <a:t> </a:t>
            </a:r>
            <a:r>
              <a:rPr sz="920" u="none" dirty="0">
                <a:latin typeface="Times New Roman"/>
                <a:cs typeface="Times New Roman"/>
              </a:rPr>
              <a:t>houses,</a:t>
            </a:r>
            <a:r>
              <a:rPr sz="920" u="none" spc="-20" dirty="0">
                <a:latin typeface="Times New Roman"/>
                <a:cs typeface="Times New Roman"/>
              </a:rPr>
              <a:t> </a:t>
            </a:r>
            <a:r>
              <a:rPr sz="920" u="none" dirty="0">
                <a:latin typeface="Times New Roman"/>
                <a:cs typeface="Times New Roman"/>
              </a:rPr>
              <a:t>and</a:t>
            </a:r>
            <a:r>
              <a:rPr sz="920" u="none" spc="-17" dirty="0">
                <a:latin typeface="Times New Roman"/>
                <a:cs typeface="Times New Roman"/>
              </a:rPr>
              <a:t> </a:t>
            </a:r>
            <a:r>
              <a:rPr sz="920" u="none" spc="-7" dirty="0">
                <a:latin typeface="Times New Roman"/>
                <a:cs typeface="Times New Roman"/>
              </a:rPr>
              <a:t>more.</a:t>
            </a:r>
            <a:endParaRPr sz="920" dirty="0">
              <a:latin typeface="Times New Roman"/>
              <a:cs typeface="Times New Roman"/>
            </a:endParaRPr>
          </a:p>
          <a:p>
            <a:pPr marL="60612">
              <a:lnSpc>
                <a:spcPct val="100000"/>
              </a:lnSpc>
              <a:spcBef>
                <a:spcPts val="1009"/>
              </a:spcBef>
            </a:pPr>
            <a:r>
              <a:rPr sz="920" spc="-7" dirty="0">
                <a:latin typeface="Segoe UI Emoji"/>
                <a:cs typeface="Segoe UI Emoji"/>
              </a:rPr>
              <a:t>😊==========================</a:t>
            </a:r>
            <a:endParaRPr sz="920" dirty="0">
              <a:latin typeface="Segoe UI Emoji"/>
              <a:cs typeface="Segoe UI Emoji"/>
            </a:endParaRPr>
          </a:p>
          <a:p>
            <a:pPr marL="60612">
              <a:lnSpc>
                <a:spcPct val="100000"/>
              </a:lnSpc>
              <a:spcBef>
                <a:spcPts val="948"/>
              </a:spcBef>
            </a:pPr>
            <a:r>
              <a:rPr sz="920" dirty="0">
                <a:latin typeface="Times New Roman"/>
                <a:cs typeface="Times New Roman"/>
              </a:rPr>
              <a:t>API</a:t>
            </a:r>
            <a:r>
              <a:rPr sz="920" spc="-20" dirty="0">
                <a:latin typeface="Times New Roman"/>
                <a:cs typeface="Times New Roman"/>
              </a:rPr>
              <a:t> </a:t>
            </a:r>
            <a:r>
              <a:rPr sz="920" dirty="0">
                <a:latin typeface="Times New Roman"/>
                <a:cs typeface="Times New Roman"/>
              </a:rPr>
              <a:t>leads</a:t>
            </a:r>
            <a:r>
              <a:rPr sz="920" spc="-17" dirty="0">
                <a:latin typeface="Times New Roman"/>
                <a:cs typeface="Times New Roman"/>
              </a:rPr>
              <a:t> </a:t>
            </a:r>
            <a:r>
              <a:rPr sz="920" dirty="0">
                <a:latin typeface="Times New Roman"/>
                <a:cs typeface="Times New Roman"/>
              </a:rPr>
              <a:t>from</a:t>
            </a:r>
            <a:r>
              <a:rPr sz="920" spc="-10" dirty="0">
                <a:latin typeface="Times New Roman"/>
                <a:cs typeface="Times New Roman"/>
              </a:rPr>
              <a:t> </a:t>
            </a:r>
            <a:r>
              <a:rPr sz="920" spc="-14" dirty="0">
                <a:latin typeface="Times New Roman"/>
                <a:cs typeface="Times New Roman"/>
              </a:rPr>
              <a:t>NWMLS</a:t>
            </a:r>
            <a:endParaRPr sz="920" dirty="0">
              <a:latin typeface="Times New Roman"/>
              <a:cs typeface="Times New Roman"/>
            </a:endParaRPr>
          </a:p>
          <a:p>
            <a:pPr marL="60612" marR="55417">
              <a:lnSpc>
                <a:spcPct val="95800"/>
              </a:lnSpc>
              <a:spcBef>
                <a:spcPts val="955"/>
              </a:spcBef>
            </a:pPr>
            <a:r>
              <a:rPr sz="920" dirty="0">
                <a:latin typeface="Times New Roman"/>
                <a:cs typeface="Times New Roman"/>
              </a:rPr>
              <a:t>API</a:t>
            </a:r>
            <a:r>
              <a:rPr sz="920" spc="-20" dirty="0">
                <a:latin typeface="Times New Roman"/>
                <a:cs typeface="Times New Roman"/>
              </a:rPr>
              <a:t> </a:t>
            </a:r>
            <a:r>
              <a:rPr sz="920" dirty="0">
                <a:latin typeface="Times New Roman"/>
                <a:cs typeface="Times New Roman"/>
              </a:rPr>
              <a:t>Leads</a:t>
            </a:r>
            <a:r>
              <a:rPr sz="920" spc="-14"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b="1" dirty="0">
                <a:latin typeface="Times New Roman"/>
                <a:cs typeface="Times New Roman"/>
              </a:rPr>
              <a:t>simple</a:t>
            </a:r>
            <a:r>
              <a:rPr sz="920" b="1" spc="-27" dirty="0">
                <a:latin typeface="Times New Roman"/>
                <a:cs typeface="Times New Roman"/>
              </a:rPr>
              <a:t> </a:t>
            </a:r>
            <a:r>
              <a:rPr sz="920" b="1" dirty="0">
                <a:latin typeface="Times New Roman"/>
                <a:cs typeface="Times New Roman"/>
              </a:rPr>
              <a:t>interface</a:t>
            </a:r>
            <a:r>
              <a:rPr sz="920" b="1" spc="-14" dirty="0">
                <a:latin typeface="Times New Roman"/>
                <a:cs typeface="Times New Roman"/>
              </a:rPr>
              <a:t> </a:t>
            </a:r>
            <a:r>
              <a:rPr sz="920" dirty="0">
                <a:latin typeface="Times New Roman"/>
                <a:cs typeface="Times New Roman"/>
              </a:rPr>
              <a:t>to</a:t>
            </a:r>
            <a:r>
              <a:rPr sz="920" spc="-20" dirty="0">
                <a:latin typeface="Times New Roman"/>
                <a:cs typeface="Times New Roman"/>
              </a:rPr>
              <a:t> </a:t>
            </a:r>
            <a:r>
              <a:rPr sz="920" dirty="0">
                <a:latin typeface="Times New Roman"/>
                <a:cs typeface="Times New Roman"/>
              </a:rPr>
              <a:t>manage</a:t>
            </a:r>
            <a:r>
              <a:rPr sz="920" spc="-17" dirty="0">
                <a:latin typeface="Times New Roman"/>
                <a:cs typeface="Times New Roman"/>
              </a:rPr>
              <a:t> </a:t>
            </a:r>
            <a:r>
              <a:rPr sz="920" dirty="0">
                <a:latin typeface="Times New Roman"/>
                <a:cs typeface="Times New Roman"/>
              </a:rPr>
              <a:t>leads.</a:t>
            </a:r>
            <a:r>
              <a:rPr sz="920" spc="-27" dirty="0">
                <a:latin typeface="Times New Roman"/>
                <a:cs typeface="Times New Roman"/>
              </a:rPr>
              <a:t> </a:t>
            </a:r>
            <a:r>
              <a:rPr sz="920" dirty="0">
                <a:latin typeface="Times New Roman"/>
                <a:cs typeface="Times New Roman"/>
              </a:rPr>
              <a:t>A</a:t>
            </a:r>
            <a:r>
              <a:rPr sz="920" spc="-10" dirty="0">
                <a:latin typeface="Times New Roman"/>
                <a:cs typeface="Times New Roman"/>
              </a:rPr>
              <a:t> </a:t>
            </a:r>
            <a:r>
              <a:rPr sz="920" dirty="0">
                <a:latin typeface="Times New Roman"/>
                <a:cs typeface="Times New Roman"/>
              </a:rPr>
              <a:t>lead</a:t>
            </a:r>
            <a:r>
              <a:rPr sz="920" spc="-10" dirty="0">
                <a:latin typeface="Times New Roman"/>
                <a:cs typeface="Times New Roman"/>
              </a:rPr>
              <a:t> </a:t>
            </a:r>
            <a:r>
              <a:rPr sz="920" dirty="0">
                <a:latin typeface="Times New Roman"/>
                <a:cs typeface="Times New Roman"/>
              </a:rPr>
              <a:t>represents</a:t>
            </a:r>
            <a:r>
              <a:rPr sz="920" spc="-14" dirty="0">
                <a:latin typeface="Times New Roman"/>
                <a:cs typeface="Times New Roman"/>
              </a:rPr>
              <a:t> </a:t>
            </a:r>
            <a:r>
              <a:rPr sz="920" dirty="0">
                <a:latin typeface="Times New Roman"/>
                <a:cs typeface="Times New Roman"/>
              </a:rPr>
              <a:t>an</a:t>
            </a:r>
            <a:r>
              <a:rPr sz="920" spc="-10" dirty="0">
                <a:latin typeface="Times New Roman"/>
                <a:cs typeface="Times New Roman"/>
              </a:rPr>
              <a:t> </a:t>
            </a:r>
            <a:r>
              <a:rPr sz="920" dirty="0">
                <a:latin typeface="Times New Roman"/>
                <a:cs typeface="Times New Roman"/>
              </a:rPr>
              <a:t>individual</a:t>
            </a:r>
            <a:r>
              <a:rPr sz="920" spc="-17" dirty="0">
                <a:latin typeface="Times New Roman"/>
                <a:cs typeface="Times New Roman"/>
              </a:rPr>
              <a:t> or</a:t>
            </a:r>
            <a:r>
              <a:rPr sz="920" spc="341" dirty="0">
                <a:latin typeface="Times New Roman"/>
                <a:cs typeface="Times New Roman"/>
              </a:rPr>
              <a:t> </a:t>
            </a:r>
            <a:r>
              <a:rPr sz="920" dirty="0">
                <a:latin typeface="Times New Roman"/>
                <a:cs typeface="Times New Roman"/>
              </a:rPr>
              <a:t>an</a:t>
            </a:r>
            <a:r>
              <a:rPr sz="920" spc="-27" dirty="0">
                <a:latin typeface="Times New Roman"/>
                <a:cs typeface="Times New Roman"/>
              </a:rPr>
              <a:t> </a:t>
            </a:r>
            <a:r>
              <a:rPr sz="920" dirty="0">
                <a:latin typeface="Times New Roman"/>
                <a:cs typeface="Times New Roman"/>
              </a:rPr>
              <a:t>organization</a:t>
            </a:r>
            <a:r>
              <a:rPr sz="920" spc="-14" dirty="0">
                <a:latin typeface="Times New Roman"/>
                <a:cs typeface="Times New Roman"/>
              </a:rPr>
              <a:t> </a:t>
            </a:r>
            <a:r>
              <a:rPr sz="920" dirty="0">
                <a:latin typeface="Times New Roman"/>
                <a:cs typeface="Times New Roman"/>
              </a:rPr>
              <a:t>that</a:t>
            </a:r>
            <a:r>
              <a:rPr sz="920" spc="-24" dirty="0">
                <a:latin typeface="Times New Roman"/>
                <a:cs typeface="Times New Roman"/>
              </a:rPr>
              <a:t> </a:t>
            </a:r>
            <a:r>
              <a:rPr sz="920" dirty="0">
                <a:latin typeface="Times New Roman"/>
                <a:cs typeface="Times New Roman"/>
              </a:rPr>
              <a:t>expresses</a:t>
            </a:r>
            <a:r>
              <a:rPr sz="920" spc="-17" dirty="0">
                <a:latin typeface="Times New Roman"/>
                <a:cs typeface="Times New Roman"/>
              </a:rPr>
              <a:t> </a:t>
            </a:r>
            <a:r>
              <a:rPr sz="920" dirty="0">
                <a:latin typeface="Times New Roman"/>
                <a:cs typeface="Times New Roman"/>
              </a:rPr>
              <a:t>interest</a:t>
            </a:r>
            <a:r>
              <a:rPr sz="920" spc="-24" dirty="0">
                <a:latin typeface="Times New Roman"/>
                <a:cs typeface="Times New Roman"/>
              </a:rPr>
              <a:t> </a:t>
            </a:r>
            <a:r>
              <a:rPr sz="920" dirty="0">
                <a:latin typeface="Times New Roman"/>
                <a:cs typeface="Times New Roman"/>
              </a:rPr>
              <a:t>in</a:t>
            </a:r>
            <a:r>
              <a:rPr sz="920" spc="-14" dirty="0">
                <a:latin typeface="Times New Roman"/>
                <a:cs typeface="Times New Roman"/>
              </a:rPr>
              <a:t> </a:t>
            </a:r>
            <a:r>
              <a:rPr sz="920" dirty="0">
                <a:latin typeface="Times New Roman"/>
                <a:cs typeface="Times New Roman"/>
              </a:rPr>
              <a:t>your</a:t>
            </a:r>
            <a:r>
              <a:rPr sz="920" spc="-24" dirty="0">
                <a:latin typeface="Times New Roman"/>
                <a:cs typeface="Times New Roman"/>
              </a:rPr>
              <a:t> </a:t>
            </a:r>
            <a:r>
              <a:rPr sz="920" dirty="0">
                <a:latin typeface="Times New Roman"/>
                <a:cs typeface="Times New Roman"/>
              </a:rPr>
              <a:t>goods</a:t>
            </a:r>
            <a:r>
              <a:rPr sz="920" spc="-27" dirty="0">
                <a:latin typeface="Times New Roman"/>
                <a:cs typeface="Times New Roman"/>
              </a:rPr>
              <a:t> </a:t>
            </a:r>
            <a:r>
              <a:rPr sz="920" dirty="0">
                <a:latin typeface="Times New Roman"/>
                <a:cs typeface="Times New Roman"/>
              </a:rPr>
              <a:t>or</a:t>
            </a:r>
            <a:r>
              <a:rPr sz="920" spc="-17" dirty="0">
                <a:latin typeface="Times New Roman"/>
                <a:cs typeface="Times New Roman"/>
              </a:rPr>
              <a:t> </a:t>
            </a:r>
            <a:r>
              <a:rPr sz="920" dirty="0">
                <a:latin typeface="Times New Roman"/>
                <a:cs typeface="Times New Roman"/>
              </a:rPr>
              <a:t>services.</a:t>
            </a:r>
            <a:r>
              <a:rPr sz="920" spc="-31" dirty="0">
                <a:latin typeface="Times New Roman"/>
                <a:cs typeface="Times New Roman"/>
              </a:rPr>
              <a:t> </a:t>
            </a:r>
            <a:r>
              <a:rPr sz="920" dirty="0">
                <a:latin typeface="Times New Roman"/>
                <a:cs typeface="Times New Roman"/>
              </a:rPr>
              <a:t>You</a:t>
            </a:r>
            <a:r>
              <a:rPr sz="920" spc="-14" dirty="0">
                <a:latin typeface="Times New Roman"/>
                <a:cs typeface="Times New Roman"/>
              </a:rPr>
              <a:t> </a:t>
            </a:r>
            <a:r>
              <a:rPr sz="920" dirty="0">
                <a:latin typeface="Times New Roman"/>
                <a:cs typeface="Times New Roman"/>
              </a:rPr>
              <a:t>can</a:t>
            </a:r>
            <a:r>
              <a:rPr sz="920" spc="-14" dirty="0">
                <a:latin typeface="Times New Roman"/>
                <a:cs typeface="Times New Roman"/>
              </a:rPr>
              <a:t> </a:t>
            </a:r>
            <a:r>
              <a:rPr sz="920" dirty="0">
                <a:latin typeface="Times New Roman"/>
                <a:cs typeface="Times New Roman"/>
              </a:rPr>
              <a:t>assign</a:t>
            </a:r>
            <a:r>
              <a:rPr sz="920" spc="-14" dirty="0">
                <a:latin typeface="Times New Roman"/>
                <a:cs typeface="Times New Roman"/>
              </a:rPr>
              <a:t> </a:t>
            </a:r>
            <a:r>
              <a:rPr sz="920" spc="-17" dirty="0">
                <a:latin typeface="Times New Roman"/>
                <a:cs typeface="Times New Roman"/>
              </a:rPr>
              <a:t>an </a:t>
            </a:r>
            <a:r>
              <a:rPr sz="920" dirty="0">
                <a:latin typeface="Times New Roman"/>
                <a:cs typeface="Times New Roman"/>
              </a:rPr>
              <a:t>organization</a:t>
            </a:r>
            <a:r>
              <a:rPr sz="920" spc="-17" dirty="0">
                <a:latin typeface="Times New Roman"/>
                <a:cs typeface="Times New Roman"/>
              </a:rPr>
              <a:t> </a:t>
            </a:r>
            <a:r>
              <a:rPr sz="920" dirty="0">
                <a:latin typeface="Times New Roman"/>
                <a:cs typeface="Times New Roman"/>
              </a:rPr>
              <a:t>to</a:t>
            </a:r>
            <a:r>
              <a:rPr sz="920" spc="-14" dirty="0">
                <a:latin typeface="Times New Roman"/>
                <a:cs typeface="Times New Roman"/>
              </a:rPr>
              <a:t> </a:t>
            </a:r>
            <a:r>
              <a:rPr sz="920" dirty="0">
                <a:latin typeface="Times New Roman"/>
                <a:cs typeface="Times New Roman"/>
              </a:rPr>
              <a:t>an</a:t>
            </a:r>
            <a:r>
              <a:rPr sz="920" spc="-14" dirty="0">
                <a:latin typeface="Times New Roman"/>
                <a:cs typeface="Times New Roman"/>
              </a:rPr>
              <a:t> </a:t>
            </a:r>
            <a:r>
              <a:rPr sz="920" dirty="0">
                <a:latin typeface="Times New Roman"/>
                <a:cs typeface="Times New Roman"/>
              </a:rPr>
              <a:t>individual</a:t>
            </a:r>
            <a:r>
              <a:rPr sz="920" spc="-27" dirty="0">
                <a:latin typeface="Times New Roman"/>
                <a:cs typeface="Times New Roman"/>
              </a:rPr>
              <a:t> </a:t>
            </a:r>
            <a:r>
              <a:rPr sz="920" dirty="0">
                <a:latin typeface="Times New Roman"/>
                <a:cs typeface="Times New Roman"/>
              </a:rPr>
              <a:t>via</a:t>
            </a:r>
            <a:r>
              <a:rPr sz="920" spc="-7" dirty="0">
                <a:latin typeface="Times New Roman"/>
                <a:cs typeface="Times New Roman"/>
              </a:rPr>
              <a:t> </a:t>
            </a:r>
            <a:r>
              <a:rPr sz="920" dirty="0">
                <a:latin typeface="Times New Roman"/>
                <a:cs typeface="Times New Roman"/>
              </a:rPr>
              <a:t>the</a:t>
            </a:r>
            <a:r>
              <a:rPr sz="920" spc="-20" dirty="0">
                <a:latin typeface="Times New Roman"/>
                <a:cs typeface="Times New Roman"/>
              </a:rPr>
              <a:t> </a:t>
            </a:r>
            <a:r>
              <a:rPr sz="920" dirty="0">
                <a:latin typeface="Times New Roman"/>
                <a:cs typeface="Times New Roman"/>
              </a:rPr>
              <a:t>organization</a:t>
            </a:r>
            <a:r>
              <a:rPr sz="920" spc="-24" dirty="0">
                <a:latin typeface="Times New Roman"/>
                <a:cs typeface="Times New Roman"/>
              </a:rPr>
              <a:t> </a:t>
            </a:r>
            <a:r>
              <a:rPr sz="920" dirty="0">
                <a:latin typeface="Times New Roman"/>
                <a:cs typeface="Times New Roman"/>
              </a:rPr>
              <a:t>name</a:t>
            </a:r>
            <a:r>
              <a:rPr sz="920" spc="-24" dirty="0">
                <a:latin typeface="Times New Roman"/>
                <a:cs typeface="Times New Roman"/>
              </a:rPr>
              <a:t> </a:t>
            </a:r>
            <a:r>
              <a:rPr sz="920" dirty="0">
                <a:latin typeface="Times New Roman"/>
                <a:cs typeface="Times New Roman"/>
              </a:rPr>
              <a:t>field.</a:t>
            </a:r>
            <a:r>
              <a:rPr sz="920" spc="-20" dirty="0">
                <a:latin typeface="Times New Roman"/>
                <a:cs typeface="Times New Roman"/>
              </a:rPr>
              <a:t> </a:t>
            </a:r>
            <a:r>
              <a:rPr sz="920" dirty="0">
                <a:latin typeface="Times New Roman"/>
                <a:cs typeface="Times New Roman"/>
              </a:rPr>
              <a:t>The</a:t>
            </a:r>
            <a:r>
              <a:rPr sz="920" spc="-31" dirty="0">
                <a:latin typeface="Times New Roman"/>
                <a:cs typeface="Times New Roman"/>
              </a:rPr>
              <a:t> </a:t>
            </a:r>
            <a:r>
              <a:rPr sz="920" dirty="0">
                <a:latin typeface="Times New Roman"/>
                <a:cs typeface="Times New Roman"/>
              </a:rPr>
              <a:t>API</a:t>
            </a:r>
            <a:r>
              <a:rPr sz="920" spc="-17" dirty="0">
                <a:latin typeface="Times New Roman"/>
                <a:cs typeface="Times New Roman"/>
              </a:rPr>
              <a:t> </a:t>
            </a:r>
            <a:r>
              <a:rPr sz="920" dirty="0">
                <a:latin typeface="Times New Roman"/>
                <a:cs typeface="Times New Roman"/>
              </a:rPr>
              <a:t>allows</a:t>
            </a:r>
            <a:r>
              <a:rPr sz="920" spc="-17" dirty="0">
                <a:latin typeface="Times New Roman"/>
                <a:cs typeface="Times New Roman"/>
              </a:rPr>
              <a:t> </a:t>
            </a:r>
            <a:r>
              <a:rPr sz="920" dirty="0">
                <a:latin typeface="Times New Roman"/>
                <a:cs typeface="Times New Roman"/>
              </a:rPr>
              <a:t>you</a:t>
            </a:r>
            <a:r>
              <a:rPr sz="920" spc="-14" dirty="0">
                <a:latin typeface="Times New Roman"/>
                <a:cs typeface="Times New Roman"/>
              </a:rPr>
              <a:t> </a:t>
            </a:r>
            <a:r>
              <a:rPr sz="920" spc="-17" dirty="0">
                <a:latin typeface="Times New Roman"/>
                <a:cs typeface="Times New Roman"/>
              </a:rPr>
              <a:t>to </a:t>
            </a:r>
            <a:r>
              <a:rPr sz="920" dirty="0">
                <a:latin typeface="Times New Roman"/>
                <a:cs typeface="Times New Roman"/>
              </a:rPr>
              <a:t>create,</a:t>
            </a:r>
            <a:r>
              <a:rPr sz="920" spc="-27" dirty="0">
                <a:latin typeface="Times New Roman"/>
                <a:cs typeface="Times New Roman"/>
              </a:rPr>
              <a:t> </a:t>
            </a:r>
            <a:r>
              <a:rPr sz="920" dirty="0">
                <a:latin typeface="Times New Roman"/>
                <a:cs typeface="Times New Roman"/>
              </a:rPr>
              <a:t>read,</a:t>
            </a:r>
            <a:r>
              <a:rPr sz="920" spc="-17" dirty="0">
                <a:latin typeface="Times New Roman"/>
                <a:cs typeface="Times New Roman"/>
              </a:rPr>
              <a:t> </a:t>
            </a:r>
            <a:r>
              <a:rPr sz="920" dirty="0">
                <a:latin typeface="Times New Roman"/>
                <a:cs typeface="Times New Roman"/>
              </a:rPr>
              <a:t>delete,</a:t>
            </a:r>
            <a:r>
              <a:rPr sz="920" spc="-17"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update</a:t>
            </a:r>
            <a:r>
              <a:rPr sz="920" spc="-20"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leads.</a:t>
            </a:r>
            <a:r>
              <a:rPr sz="920" spc="-17" dirty="0">
                <a:latin typeface="Times New Roman"/>
                <a:cs typeface="Times New Roman"/>
              </a:rPr>
              <a:t> </a:t>
            </a:r>
            <a:r>
              <a:rPr sz="920" dirty="0">
                <a:latin typeface="Times New Roman"/>
                <a:cs typeface="Times New Roman"/>
              </a:rPr>
              <a:t>Leads</a:t>
            </a:r>
            <a:r>
              <a:rPr sz="920" spc="-14" dirty="0">
                <a:latin typeface="Times New Roman"/>
                <a:cs typeface="Times New Roman"/>
              </a:rPr>
              <a:t> </a:t>
            </a:r>
            <a:r>
              <a:rPr sz="920" dirty="0">
                <a:latin typeface="Times New Roman"/>
                <a:cs typeface="Times New Roman"/>
              </a:rPr>
              <a:t>are</a:t>
            </a:r>
            <a:r>
              <a:rPr sz="920" spc="-20" dirty="0">
                <a:latin typeface="Times New Roman"/>
                <a:cs typeface="Times New Roman"/>
              </a:rPr>
              <a:t> </a:t>
            </a:r>
            <a:r>
              <a:rPr sz="920" dirty="0">
                <a:latin typeface="Times New Roman"/>
                <a:cs typeface="Times New Roman"/>
              </a:rPr>
              <a:t>potential</a:t>
            </a:r>
            <a:r>
              <a:rPr sz="920" spc="-20" dirty="0">
                <a:latin typeface="Times New Roman"/>
                <a:cs typeface="Times New Roman"/>
              </a:rPr>
              <a:t> </a:t>
            </a:r>
            <a:r>
              <a:rPr sz="920" dirty="0">
                <a:latin typeface="Times New Roman"/>
                <a:cs typeface="Times New Roman"/>
              </a:rPr>
              <a:t>deals</a:t>
            </a:r>
            <a:r>
              <a:rPr sz="920" spc="-14" dirty="0">
                <a:latin typeface="Times New Roman"/>
                <a:cs typeface="Times New Roman"/>
              </a:rPr>
              <a:t> </a:t>
            </a:r>
            <a:r>
              <a:rPr sz="920" dirty="0">
                <a:latin typeface="Times New Roman"/>
                <a:cs typeface="Times New Roman"/>
              </a:rPr>
              <a:t>stored</a:t>
            </a:r>
            <a:r>
              <a:rPr sz="920" spc="-10" dirty="0">
                <a:latin typeface="Times New Roman"/>
                <a:cs typeface="Times New Roman"/>
              </a:rPr>
              <a:t> </a:t>
            </a:r>
            <a:r>
              <a:rPr sz="920" dirty="0">
                <a:latin typeface="Times New Roman"/>
                <a:cs typeface="Times New Roman"/>
              </a:rPr>
              <a:t>in</a:t>
            </a:r>
            <a:r>
              <a:rPr sz="920" spc="-20" dirty="0">
                <a:latin typeface="Times New Roman"/>
                <a:cs typeface="Times New Roman"/>
              </a:rPr>
              <a:t> </a:t>
            </a:r>
            <a:r>
              <a:rPr sz="920" spc="-7" dirty="0">
                <a:latin typeface="Times New Roman"/>
                <a:cs typeface="Times New Roman"/>
              </a:rPr>
              <a:t>Leads </a:t>
            </a:r>
            <a:r>
              <a:rPr sz="920" dirty="0">
                <a:latin typeface="Times New Roman"/>
                <a:cs typeface="Times New Roman"/>
              </a:rPr>
              <a:t>Inbox</a:t>
            </a:r>
            <a:r>
              <a:rPr sz="920" spc="-17" dirty="0">
                <a:latin typeface="Times New Roman"/>
                <a:cs typeface="Times New Roman"/>
              </a:rPr>
              <a:t> </a:t>
            </a:r>
            <a:r>
              <a:rPr sz="920" dirty="0">
                <a:latin typeface="Times New Roman"/>
                <a:cs typeface="Times New Roman"/>
              </a:rPr>
              <a:t>before</a:t>
            </a:r>
            <a:r>
              <a:rPr sz="920" spc="-17" dirty="0">
                <a:latin typeface="Times New Roman"/>
                <a:cs typeface="Times New Roman"/>
              </a:rPr>
              <a:t> </a:t>
            </a:r>
            <a:r>
              <a:rPr sz="920" dirty="0">
                <a:latin typeface="Times New Roman"/>
                <a:cs typeface="Times New Roman"/>
              </a:rPr>
              <a:t>they</a:t>
            </a:r>
            <a:r>
              <a:rPr sz="920" spc="-10" dirty="0">
                <a:latin typeface="Times New Roman"/>
                <a:cs typeface="Times New Roman"/>
              </a:rPr>
              <a:t> </a:t>
            </a:r>
            <a:r>
              <a:rPr sz="920" dirty="0">
                <a:latin typeface="Times New Roman"/>
                <a:cs typeface="Times New Roman"/>
              </a:rPr>
              <a:t>are</a:t>
            </a:r>
            <a:r>
              <a:rPr sz="920" spc="-24" dirty="0">
                <a:latin typeface="Times New Roman"/>
                <a:cs typeface="Times New Roman"/>
              </a:rPr>
              <a:t> </a:t>
            </a:r>
            <a:r>
              <a:rPr sz="920" dirty="0">
                <a:latin typeface="Times New Roman"/>
                <a:cs typeface="Times New Roman"/>
              </a:rPr>
              <a:t>archived</a:t>
            </a:r>
            <a:r>
              <a:rPr sz="920" spc="-10" dirty="0">
                <a:latin typeface="Times New Roman"/>
                <a:cs typeface="Times New Roman"/>
              </a:rPr>
              <a:t> </a:t>
            </a:r>
            <a:r>
              <a:rPr sz="920" dirty="0">
                <a:latin typeface="Times New Roman"/>
                <a:cs typeface="Times New Roman"/>
              </a:rPr>
              <a:t>or</a:t>
            </a:r>
            <a:r>
              <a:rPr sz="920" spc="-14" dirty="0">
                <a:latin typeface="Times New Roman"/>
                <a:cs typeface="Times New Roman"/>
              </a:rPr>
              <a:t> </a:t>
            </a:r>
            <a:r>
              <a:rPr sz="920" dirty="0">
                <a:latin typeface="Times New Roman"/>
                <a:cs typeface="Times New Roman"/>
              </a:rPr>
              <a:t>converted</a:t>
            </a:r>
            <a:r>
              <a:rPr sz="920" spc="-17"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dirty="0">
                <a:latin typeface="Times New Roman"/>
                <a:cs typeface="Times New Roman"/>
              </a:rPr>
              <a:t>deal.</a:t>
            </a:r>
            <a:r>
              <a:rPr sz="920" spc="-14" dirty="0">
                <a:latin typeface="Times New Roman"/>
                <a:cs typeface="Times New Roman"/>
              </a:rPr>
              <a:t> </a:t>
            </a:r>
            <a:r>
              <a:rPr sz="920" dirty="0">
                <a:latin typeface="Times New Roman"/>
                <a:cs typeface="Times New Roman"/>
              </a:rPr>
              <a:t>Each</a:t>
            </a:r>
            <a:r>
              <a:rPr sz="920" spc="-10" dirty="0">
                <a:latin typeface="Times New Roman"/>
                <a:cs typeface="Times New Roman"/>
              </a:rPr>
              <a:t> </a:t>
            </a:r>
            <a:r>
              <a:rPr sz="920" dirty="0">
                <a:latin typeface="Times New Roman"/>
                <a:cs typeface="Times New Roman"/>
              </a:rPr>
              <a:t>lead</a:t>
            </a:r>
            <a:r>
              <a:rPr sz="920" spc="-20" dirty="0">
                <a:latin typeface="Times New Roman"/>
                <a:cs typeface="Times New Roman"/>
              </a:rPr>
              <a:t> </a:t>
            </a:r>
            <a:r>
              <a:rPr sz="920" dirty="0">
                <a:latin typeface="Times New Roman"/>
                <a:cs typeface="Times New Roman"/>
              </a:rPr>
              <a:t>needs</a:t>
            </a:r>
            <a:r>
              <a:rPr sz="920" spc="-10" dirty="0">
                <a:latin typeface="Times New Roman"/>
                <a:cs typeface="Times New Roman"/>
              </a:rPr>
              <a:t> </a:t>
            </a:r>
            <a:r>
              <a:rPr sz="920" dirty="0">
                <a:latin typeface="Times New Roman"/>
                <a:cs typeface="Times New Roman"/>
              </a:rPr>
              <a:t>to</a:t>
            </a:r>
            <a:r>
              <a:rPr sz="920" spc="-20" dirty="0">
                <a:latin typeface="Times New Roman"/>
                <a:cs typeface="Times New Roman"/>
              </a:rPr>
              <a:t> </a:t>
            </a:r>
            <a:r>
              <a:rPr sz="920" dirty="0">
                <a:latin typeface="Times New Roman"/>
                <a:cs typeface="Times New Roman"/>
              </a:rPr>
              <a:t>be</a:t>
            </a:r>
            <a:r>
              <a:rPr sz="920" spc="-24" dirty="0">
                <a:latin typeface="Times New Roman"/>
                <a:cs typeface="Times New Roman"/>
              </a:rPr>
              <a:t> </a:t>
            </a:r>
            <a:r>
              <a:rPr sz="920" spc="-7" dirty="0">
                <a:latin typeface="Times New Roman"/>
                <a:cs typeface="Times New Roman"/>
              </a:rPr>
              <a:t>named </a:t>
            </a:r>
            <a:r>
              <a:rPr sz="920" dirty="0">
                <a:latin typeface="Times New Roman"/>
                <a:cs typeface="Times New Roman"/>
              </a:rPr>
              <a:t>(using</a:t>
            </a:r>
            <a:r>
              <a:rPr sz="920" spc="-20" dirty="0">
                <a:latin typeface="Times New Roman"/>
                <a:cs typeface="Times New Roman"/>
              </a:rPr>
              <a:t> </a:t>
            </a:r>
            <a:r>
              <a:rPr sz="920" dirty="0">
                <a:latin typeface="Times New Roman"/>
                <a:cs typeface="Times New Roman"/>
              </a:rPr>
              <a:t>the</a:t>
            </a:r>
            <a:r>
              <a:rPr sz="920" spc="-20" dirty="0">
                <a:latin typeface="Times New Roman"/>
                <a:cs typeface="Times New Roman"/>
              </a:rPr>
              <a:t> </a:t>
            </a:r>
            <a:r>
              <a:rPr sz="920" dirty="0">
                <a:latin typeface="Times New Roman"/>
                <a:cs typeface="Times New Roman"/>
              </a:rPr>
              <a:t>title</a:t>
            </a:r>
            <a:r>
              <a:rPr sz="920" spc="-17" dirty="0">
                <a:latin typeface="Times New Roman"/>
                <a:cs typeface="Times New Roman"/>
              </a:rPr>
              <a:t> </a:t>
            </a:r>
            <a:r>
              <a:rPr sz="920" dirty="0">
                <a:latin typeface="Times New Roman"/>
                <a:cs typeface="Times New Roman"/>
              </a:rPr>
              <a:t>field)</a:t>
            </a:r>
            <a:r>
              <a:rPr sz="920" spc="-17" dirty="0">
                <a:latin typeface="Times New Roman"/>
                <a:cs typeface="Times New Roman"/>
              </a:rPr>
              <a:t> </a:t>
            </a:r>
            <a:r>
              <a:rPr sz="920" dirty="0">
                <a:latin typeface="Times New Roman"/>
                <a:cs typeface="Times New Roman"/>
              </a:rPr>
              <a:t>and</a:t>
            </a:r>
            <a:r>
              <a:rPr sz="920" spc="-24" dirty="0">
                <a:latin typeface="Times New Roman"/>
                <a:cs typeface="Times New Roman"/>
              </a:rPr>
              <a:t> </a:t>
            </a:r>
            <a:r>
              <a:rPr sz="920" dirty="0">
                <a:latin typeface="Times New Roman"/>
                <a:cs typeface="Times New Roman"/>
              </a:rPr>
              <a:t>be</a:t>
            </a:r>
            <a:r>
              <a:rPr sz="920" spc="-17" dirty="0">
                <a:latin typeface="Times New Roman"/>
                <a:cs typeface="Times New Roman"/>
              </a:rPr>
              <a:t> </a:t>
            </a:r>
            <a:r>
              <a:rPr sz="920" dirty="0">
                <a:latin typeface="Times New Roman"/>
                <a:cs typeface="Times New Roman"/>
              </a:rPr>
              <a:t>linked</a:t>
            </a:r>
            <a:r>
              <a:rPr sz="920" spc="-14" dirty="0">
                <a:latin typeface="Times New Roman"/>
                <a:cs typeface="Times New Roman"/>
              </a:rPr>
              <a:t> </a:t>
            </a:r>
            <a:r>
              <a:rPr sz="920" dirty="0">
                <a:latin typeface="Times New Roman"/>
                <a:cs typeface="Times New Roman"/>
              </a:rPr>
              <a:t>to</a:t>
            </a:r>
            <a:r>
              <a:rPr sz="920" spc="-14" dirty="0">
                <a:latin typeface="Times New Roman"/>
                <a:cs typeface="Times New Roman"/>
              </a:rPr>
              <a:t> </a:t>
            </a:r>
            <a:r>
              <a:rPr sz="920" dirty="0">
                <a:latin typeface="Times New Roman"/>
                <a:cs typeface="Times New Roman"/>
              </a:rPr>
              <a:t>a</a:t>
            </a:r>
            <a:r>
              <a:rPr sz="920" spc="-27" dirty="0">
                <a:latin typeface="Times New Roman"/>
                <a:cs typeface="Times New Roman"/>
              </a:rPr>
              <a:t> </a:t>
            </a:r>
            <a:r>
              <a:rPr sz="920" dirty="0">
                <a:latin typeface="Times New Roman"/>
                <a:cs typeface="Times New Roman"/>
              </a:rPr>
              <a:t>person</a:t>
            </a:r>
            <a:r>
              <a:rPr sz="920" spc="-14" dirty="0">
                <a:latin typeface="Times New Roman"/>
                <a:cs typeface="Times New Roman"/>
              </a:rPr>
              <a:t> </a:t>
            </a:r>
            <a:r>
              <a:rPr sz="920" dirty="0">
                <a:latin typeface="Times New Roman"/>
                <a:cs typeface="Times New Roman"/>
              </a:rPr>
              <a:t>or</a:t>
            </a:r>
            <a:r>
              <a:rPr sz="920" spc="-17" dirty="0">
                <a:latin typeface="Times New Roman"/>
                <a:cs typeface="Times New Roman"/>
              </a:rPr>
              <a:t> </a:t>
            </a:r>
            <a:r>
              <a:rPr sz="920" dirty="0">
                <a:latin typeface="Times New Roman"/>
                <a:cs typeface="Times New Roman"/>
              </a:rPr>
              <a:t>an</a:t>
            </a:r>
            <a:r>
              <a:rPr sz="920" spc="-10" dirty="0">
                <a:latin typeface="Times New Roman"/>
                <a:cs typeface="Times New Roman"/>
              </a:rPr>
              <a:t> </a:t>
            </a:r>
            <a:r>
              <a:rPr sz="920" dirty="0">
                <a:latin typeface="Times New Roman"/>
                <a:cs typeface="Times New Roman"/>
              </a:rPr>
              <a:t>organization.</a:t>
            </a:r>
            <a:r>
              <a:rPr sz="920" spc="10"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3"/>
              </a:rPr>
              <a:t>In</a:t>
            </a:r>
            <a:r>
              <a:rPr sz="920" u="sng" spc="-10"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addition</a:t>
            </a:r>
            <a:r>
              <a:rPr sz="920" u="sng" spc="-14"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to</a:t>
            </a:r>
            <a:r>
              <a:rPr sz="920" u="sng" spc="-14"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that,</a:t>
            </a:r>
            <a:r>
              <a:rPr sz="920" u="sng" spc="-17" dirty="0">
                <a:solidFill>
                  <a:srgbClr val="0000FF"/>
                </a:solidFill>
                <a:uFill>
                  <a:solidFill>
                    <a:srgbClr val="0000FF"/>
                  </a:solidFill>
                </a:uFill>
                <a:latin typeface="Times New Roman"/>
                <a:cs typeface="Times New Roman"/>
                <a:hlinkClick r:id="rId3"/>
              </a:rPr>
              <a:t> </a:t>
            </a:r>
            <a:r>
              <a:rPr sz="920" u="sng" spc="-34" dirty="0">
                <a:solidFill>
                  <a:srgbClr val="0000FF"/>
                </a:solidFill>
                <a:uFill>
                  <a:solidFill>
                    <a:srgbClr val="0000FF"/>
                  </a:solidFill>
                </a:uFill>
                <a:latin typeface="Times New Roman"/>
                <a:cs typeface="Times New Roman"/>
                <a:hlinkClick r:id="rId3"/>
              </a:rPr>
              <a:t>a</a:t>
            </a:r>
            <a:r>
              <a:rPr sz="920" u="none" spc="-34" dirty="0">
                <a:solidFill>
                  <a:srgbClr val="0000FF"/>
                </a:solidFill>
                <a:latin typeface="Times New Roman"/>
                <a:cs typeface="Times New Roman"/>
              </a:rPr>
              <a:t> </a:t>
            </a:r>
            <a:r>
              <a:rPr sz="920" u="none" dirty="0">
                <a:solidFill>
                  <a:srgbClr val="0000FF"/>
                </a:solidFill>
                <a:latin typeface="Times New Roman"/>
                <a:cs typeface="Times New Roman"/>
                <a:hlinkClick r:id="rId3"/>
              </a:rPr>
              <a:t>lead</a:t>
            </a:r>
            <a:r>
              <a:rPr sz="920" u="none" spc="-20"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can</a:t>
            </a:r>
            <a:r>
              <a:rPr sz="920" u="none" spc="-1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contain</a:t>
            </a:r>
            <a:r>
              <a:rPr sz="920" u="none" spc="-10"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most</a:t>
            </a:r>
            <a:r>
              <a:rPr sz="920" u="none" spc="-2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of</a:t>
            </a:r>
            <a:r>
              <a:rPr sz="920" u="none" spc="-1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the</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fields</a:t>
            </a:r>
            <a:r>
              <a:rPr sz="920" u="none" spc="-1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a</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deal</a:t>
            </a:r>
            <a:r>
              <a:rPr sz="920" u="none" spc="-20"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can</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(such</a:t>
            </a:r>
            <a:r>
              <a:rPr sz="920" u="none" spc="-10"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as</a:t>
            </a:r>
            <a:r>
              <a:rPr sz="920" u="none" spc="-2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value</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or</a:t>
            </a:r>
            <a:r>
              <a:rPr sz="920" u="none" spc="-1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expected_close_date)</a:t>
            </a:r>
            <a:r>
              <a:rPr sz="920" u="none" spc="3"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3"/>
              </a:rPr>
              <a:t>1</a:t>
            </a:r>
            <a:r>
              <a:rPr sz="920" u="none" spc="-17" dirty="0">
                <a:latin typeface="Times New Roman"/>
                <a:cs typeface="Times New Roman"/>
              </a:rPr>
              <a:t>.</a:t>
            </a:r>
            <a:endParaRPr sz="920" dirty="0">
              <a:latin typeface="Times New Roman"/>
              <a:cs typeface="Times New Roman"/>
            </a:endParaRPr>
          </a:p>
          <a:p>
            <a:pPr marL="60612" marR="159322">
              <a:lnSpc>
                <a:spcPts val="1057"/>
              </a:lnSpc>
              <a:spcBef>
                <a:spcPts val="985"/>
              </a:spcBef>
            </a:pPr>
            <a:r>
              <a:rPr sz="920" spc="-7" dirty="0">
                <a:latin typeface="Times New Roman"/>
                <a:cs typeface="Times New Roman"/>
              </a:rPr>
              <a:t>https://webdesign.tutsplus.com/building-an-api-driven-web-app-with-html-and-css-</a:t>
            </a:r>
            <a:r>
              <a:rPr sz="920" spc="-34" dirty="0">
                <a:latin typeface="Times New Roman"/>
                <a:cs typeface="Times New Roman"/>
              </a:rPr>
              <a:t>- </a:t>
            </a:r>
            <a:r>
              <a:rPr sz="920" spc="-7" dirty="0">
                <a:latin typeface="Times New Roman"/>
                <a:cs typeface="Times New Roman"/>
              </a:rPr>
              <a:t>cms-24575t</a:t>
            </a:r>
            <a:endParaRPr sz="920" dirty="0">
              <a:latin typeface="Times New Roman"/>
              <a:cs typeface="Times New Roman"/>
            </a:endParaRPr>
          </a:p>
          <a:p>
            <a:pPr marL="60612" marR="86155">
              <a:lnSpc>
                <a:spcPct val="95900"/>
              </a:lnSpc>
              <a:spcBef>
                <a:spcPts val="924"/>
              </a:spcBef>
            </a:pPr>
            <a:r>
              <a:rPr sz="920" u="sng" dirty="0">
                <a:solidFill>
                  <a:srgbClr val="0000FF"/>
                </a:solidFill>
                <a:uFill>
                  <a:solidFill>
                    <a:srgbClr val="0000FF"/>
                  </a:solidFill>
                </a:uFill>
                <a:latin typeface="Times New Roman"/>
                <a:cs typeface="Times New Roman"/>
                <a:hlinkClick r:id="rId4"/>
              </a:rPr>
              <a:t>If</a:t>
            </a:r>
            <a:r>
              <a:rPr sz="920" u="sng" spc="-31"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you</a:t>
            </a:r>
            <a:r>
              <a:rPr sz="920" u="sng" spc="-17"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want</a:t>
            </a:r>
            <a:r>
              <a:rPr sz="920" u="sng" spc="-14"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to</a:t>
            </a:r>
            <a:r>
              <a:rPr sz="920" u="sng" spc="-10"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create</a:t>
            </a:r>
            <a:r>
              <a:rPr sz="920" u="sng" spc="-14"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a</a:t>
            </a:r>
            <a:r>
              <a:rPr sz="920" u="sng" spc="-24"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CRUD</a:t>
            </a:r>
            <a:r>
              <a:rPr sz="920" u="sng" spc="-17"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website</a:t>
            </a:r>
            <a:r>
              <a:rPr sz="920" u="sng" spc="-14"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with</a:t>
            </a:r>
            <a:r>
              <a:rPr sz="920" u="sng" spc="-17"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HTML,</a:t>
            </a:r>
            <a:r>
              <a:rPr sz="920" u="sng" spc="-20"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CSS,</a:t>
            </a:r>
            <a:r>
              <a:rPr sz="920" u="sng" spc="-10"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JavaScript</a:t>
            </a:r>
            <a:r>
              <a:rPr sz="920" u="sng" spc="-17"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and</a:t>
            </a:r>
            <a:r>
              <a:rPr sz="920" u="sng" spc="-7" dirty="0">
                <a:solidFill>
                  <a:srgbClr val="0000FF"/>
                </a:solidFill>
                <a:uFill>
                  <a:solidFill>
                    <a:srgbClr val="0000FF"/>
                  </a:solidFill>
                </a:uFill>
                <a:latin typeface="Times New Roman"/>
                <a:cs typeface="Times New Roman"/>
                <a:hlinkClick r:id="rId4"/>
              </a:rPr>
              <a:t> </a:t>
            </a:r>
            <a:r>
              <a:rPr sz="920" u="sng" dirty="0">
                <a:solidFill>
                  <a:srgbClr val="0000FF"/>
                </a:solidFill>
                <a:uFill>
                  <a:solidFill>
                    <a:srgbClr val="0000FF"/>
                  </a:solidFill>
                </a:uFill>
                <a:latin typeface="Times New Roman"/>
                <a:cs typeface="Times New Roman"/>
                <a:hlinkClick r:id="rId4"/>
              </a:rPr>
              <a:t>an</a:t>
            </a:r>
            <a:r>
              <a:rPr sz="920" u="sng" spc="-7" dirty="0">
                <a:solidFill>
                  <a:srgbClr val="0000FF"/>
                </a:solidFill>
                <a:uFill>
                  <a:solidFill>
                    <a:srgbClr val="0000FF"/>
                  </a:solidFill>
                </a:uFill>
                <a:latin typeface="Times New Roman"/>
                <a:cs typeface="Times New Roman"/>
                <a:hlinkClick r:id="rId4"/>
              </a:rPr>
              <a:t> external</a:t>
            </a:r>
            <a:r>
              <a:rPr sz="920" u="none" spc="-7" dirty="0">
                <a:solidFill>
                  <a:srgbClr val="0000FF"/>
                </a:solidFill>
                <a:latin typeface="Times New Roman"/>
                <a:cs typeface="Times New Roman"/>
              </a:rPr>
              <a:t> </a:t>
            </a:r>
            <a:r>
              <a:rPr sz="920" u="none" dirty="0">
                <a:solidFill>
                  <a:srgbClr val="0000FF"/>
                </a:solidFill>
                <a:latin typeface="Times New Roman"/>
                <a:cs typeface="Times New Roman"/>
                <a:hlinkClick r:id="rId4"/>
              </a:rPr>
              <a:t>API,</a:t>
            </a:r>
            <a:r>
              <a:rPr sz="920" u="none" spc="-27" dirty="0">
                <a:solidFill>
                  <a:srgbClr val="0000FF"/>
                </a:solidFill>
                <a:latin typeface="Times New Roman"/>
                <a:cs typeface="Times New Roman"/>
                <a:hlinkClick r:id="rId4"/>
              </a:rPr>
              <a:t> </a:t>
            </a:r>
            <a:r>
              <a:rPr sz="920" u="none" dirty="0">
                <a:solidFill>
                  <a:srgbClr val="0000FF"/>
                </a:solidFill>
                <a:latin typeface="Times New Roman"/>
                <a:cs typeface="Times New Roman"/>
                <a:hlinkClick r:id="rId4"/>
              </a:rPr>
              <a:t>you</a:t>
            </a:r>
            <a:r>
              <a:rPr sz="920" u="none" spc="-14" dirty="0">
                <a:solidFill>
                  <a:srgbClr val="0000FF"/>
                </a:solidFill>
                <a:latin typeface="Times New Roman"/>
                <a:cs typeface="Times New Roman"/>
                <a:hlinkClick r:id="rId4"/>
              </a:rPr>
              <a:t> </a:t>
            </a:r>
            <a:r>
              <a:rPr sz="920" u="none" dirty="0">
                <a:solidFill>
                  <a:srgbClr val="0000FF"/>
                </a:solidFill>
                <a:latin typeface="Times New Roman"/>
                <a:cs typeface="Times New Roman"/>
                <a:hlinkClick r:id="rId4"/>
              </a:rPr>
              <a:t>can</a:t>
            </a:r>
            <a:r>
              <a:rPr sz="920" u="none" spc="-24" dirty="0">
                <a:solidFill>
                  <a:srgbClr val="0000FF"/>
                </a:solidFill>
                <a:latin typeface="Times New Roman"/>
                <a:cs typeface="Times New Roman"/>
                <a:hlinkClick r:id="rId4"/>
              </a:rPr>
              <a:t> </a:t>
            </a:r>
            <a:r>
              <a:rPr sz="920" u="none" dirty="0">
                <a:solidFill>
                  <a:srgbClr val="0000FF"/>
                </a:solidFill>
                <a:latin typeface="Times New Roman"/>
                <a:cs typeface="Times New Roman"/>
                <a:hlinkClick r:id="rId4"/>
              </a:rPr>
              <a:t>follow</a:t>
            </a:r>
            <a:r>
              <a:rPr sz="920" u="none" spc="-14" dirty="0">
                <a:solidFill>
                  <a:srgbClr val="0000FF"/>
                </a:solidFill>
                <a:latin typeface="Times New Roman"/>
                <a:cs typeface="Times New Roman"/>
                <a:hlinkClick r:id="rId4"/>
              </a:rPr>
              <a:t> </a:t>
            </a:r>
            <a:r>
              <a:rPr sz="920" u="none" dirty="0">
                <a:solidFill>
                  <a:srgbClr val="0000FF"/>
                </a:solidFill>
                <a:latin typeface="Times New Roman"/>
                <a:cs typeface="Times New Roman"/>
                <a:hlinkClick r:id="rId4"/>
              </a:rPr>
              <a:t>this</a:t>
            </a:r>
            <a:r>
              <a:rPr sz="920" u="none" spc="-14" dirty="0">
                <a:solidFill>
                  <a:srgbClr val="0000FF"/>
                </a:solidFill>
                <a:latin typeface="Times New Roman"/>
                <a:cs typeface="Times New Roman"/>
                <a:hlinkClick r:id="rId4"/>
              </a:rPr>
              <a:t> </a:t>
            </a:r>
            <a:r>
              <a:rPr sz="920" u="none" dirty="0">
                <a:solidFill>
                  <a:srgbClr val="0000FF"/>
                </a:solidFill>
                <a:latin typeface="Times New Roman"/>
                <a:cs typeface="Times New Roman"/>
                <a:hlinkClick r:id="rId4"/>
              </a:rPr>
              <a:t>tutorial</a:t>
            </a:r>
            <a:r>
              <a:rPr sz="920" u="none" spc="-10" dirty="0">
                <a:solidFill>
                  <a:srgbClr val="0000FF"/>
                </a:solidFill>
                <a:latin typeface="Times New Roman"/>
                <a:cs typeface="Times New Roman"/>
              </a:rPr>
              <a:t> </a:t>
            </a:r>
            <a:r>
              <a:rPr sz="920" u="none" baseline="27777" dirty="0">
                <a:solidFill>
                  <a:srgbClr val="0000FF"/>
                </a:solidFill>
                <a:latin typeface="Times New Roman"/>
                <a:cs typeface="Times New Roman"/>
                <a:hlinkClick r:id="rId4"/>
              </a:rPr>
              <a:t>2</a:t>
            </a:r>
            <a:r>
              <a:rPr sz="920" u="none" dirty="0">
                <a:latin typeface="Times New Roman"/>
                <a:cs typeface="Times New Roman"/>
              </a:rPr>
              <a:t>.</a:t>
            </a:r>
            <a:r>
              <a:rPr sz="920" u="none" spc="-20" dirty="0">
                <a:latin typeface="Times New Roman"/>
                <a:cs typeface="Times New Roman"/>
              </a:rPr>
              <a:t> </a:t>
            </a:r>
            <a:r>
              <a:rPr sz="920" u="none" dirty="0">
                <a:latin typeface="Times New Roman"/>
                <a:cs typeface="Times New Roman"/>
              </a:rPr>
              <a:t>This</a:t>
            </a:r>
            <a:r>
              <a:rPr sz="920" u="none" spc="-17" dirty="0">
                <a:latin typeface="Times New Roman"/>
                <a:cs typeface="Times New Roman"/>
              </a:rPr>
              <a:t> </a:t>
            </a:r>
            <a:r>
              <a:rPr sz="920" u="none" dirty="0">
                <a:latin typeface="Times New Roman"/>
                <a:cs typeface="Times New Roman"/>
              </a:rPr>
              <a:t>tutorial</a:t>
            </a:r>
            <a:r>
              <a:rPr sz="920" u="none" spc="-24" dirty="0">
                <a:latin typeface="Times New Roman"/>
                <a:cs typeface="Times New Roman"/>
              </a:rPr>
              <a:t> </a:t>
            </a:r>
            <a:r>
              <a:rPr sz="920" u="none" dirty="0">
                <a:latin typeface="Times New Roman"/>
                <a:cs typeface="Times New Roman"/>
              </a:rPr>
              <a:t>will</a:t>
            </a:r>
            <a:r>
              <a:rPr sz="920" u="none" spc="-17" dirty="0">
                <a:latin typeface="Times New Roman"/>
                <a:cs typeface="Times New Roman"/>
              </a:rPr>
              <a:t> </a:t>
            </a:r>
            <a:r>
              <a:rPr sz="920" u="none" dirty="0">
                <a:latin typeface="Times New Roman"/>
                <a:cs typeface="Times New Roman"/>
              </a:rPr>
              <a:t>guide</a:t>
            </a:r>
            <a:r>
              <a:rPr sz="920" u="none" spc="-20" dirty="0">
                <a:latin typeface="Times New Roman"/>
                <a:cs typeface="Times New Roman"/>
              </a:rPr>
              <a:t> </a:t>
            </a:r>
            <a:r>
              <a:rPr sz="920" u="none" dirty="0">
                <a:latin typeface="Times New Roman"/>
                <a:cs typeface="Times New Roman"/>
              </a:rPr>
              <a:t>you</a:t>
            </a:r>
            <a:r>
              <a:rPr sz="920" u="none" spc="-14" dirty="0">
                <a:latin typeface="Times New Roman"/>
                <a:cs typeface="Times New Roman"/>
              </a:rPr>
              <a:t> </a:t>
            </a:r>
            <a:r>
              <a:rPr sz="920" u="none" dirty="0">
                <a:latin typeface="Times New Roman"/>
                <a:cs typeface="Times New Roman"/>
              </a:rPr>
              <a:t>through</a:t>
            </a:r>
            <a:r>
              <a:rPr sz="920" u="none" spc="-14" dirty="0">
                <a:latin typeface="Times New Roman"/>
                <a:cs typeface="Times New Roman"/>
              </a:rPr>
              <a:t> </a:t>
            </a:r>
            <a:r>
              <a:rPr sz="920" u="none" dirty="0">
                <a:latin typeface="Times New Roman"/>
                <a:cs typeface="Times New Roman"/>
              </a:rPr>
              <a:t>creating</a:t>
            </a:r>
            <a:r>
              <a:rPr sz="920" u="none" spc="-14" dirty="0">
                <a:latin typeface="Times New Roman"/>
                <a:cs typeface="Times New Roman"/>
              </a:rPr>
              <a:t> </a:t>
            </a:r>
            <a:r>
              <a:rPr sz="920" u="none" dirty="0">
                <a:latin typeface="Times New Roman"/>
                <a:cs typeface="Times New Roman"/>
              </a:rPr>
              <a:t>a</a:t>
            </a:r>
            <a:r>
              <a:rPr sz="920" u="none" spc="-17" dirty="0">
                <a:latin typeface="Times New Roman"/>
                <a:cs typeface="Times New Roman"/>
              </a:rPr>
              <a:t> web </a:t>
            </a:r>
            <a:r>
              <a:rPr sz="920" u="none" dirty="0">
                <a:latin typeface="Times New Roman"/>
                <a:cs typeface="Times New Roman"/>
              </a:rPr>
              <a:t>application</a:t>
            </a:r>
            <a:r>
              <a:rPr sz="920" u="none" spc="-31" dirty="0">
                <a:latin typeface="Times New Roman"/>
                <a:cs typeface="Times New Roman"/>
              </a:rPr>
              <a:t> </a:t>
            </a:r>
            <a:r>
              <a:rPr sz="920" u="none" dirty="0">
                <a:latin typeface="Times New Roman"/>
                <a:cs typeface="Times New Roman"/>
              </a:rPr>
              <a:t>with</a:t>
            </a:r>
            <a:r>
              <a:rPr sz="920" u="none" spc="-20" dirty="0">
                <a:latin typeface="Times New Roman"/>
                <a:cs typeface="Times New Roman"/>
              </a:rPr>
              <a:t> </a:t>
            </a:r>
            <a:r>
              <a:rPr sz="920" u="none" dirty="0">
                <a:latin typeface="Times New Roman"/>
                <a:cs typeface="Times New Roman"/>
              </a:rPr>
              <a:t>basic</a:t>
            </a:r>
            <a:r>
              <a:rPr sz="920" u="none" spc="-31" dirty="0">
                <a:latin typeface="Times New Roman"/>
                <a:cs typeface="Times New Roman"/>
              </a:rPr>
              <a:t> </a:t>
            </a:r>
            <a:r>
              <a:rPr sz="920" u="none" dirty="0">
                <a:latin typeface="Times New Roman"/>
                <a:cs typeface="Times New Roman"/>
              </a:rPr>
              <a:t>HTML,</a:t>
            </a:r>
            <a:r>
              <a:rPr sz="920" u="none" spc="-7" dirty="0">
                <a:latin typeface="Times New Roman"/>
                <a:cs typeface="Times New Roman"/>
              </a:rPr>
              <a:t> </a:t>
            </a:r>
            <a:r>
              <a:rPr sz="920" u="none" dirty="0">
                <a:latin typeface="Times New Roman"/>
                <a:cs typeface="Times New Roman"/>
              </a:rPr>
              <a:t>CSS,</a:t>
            </a:r>
            <a:r>
              <a:rPr sz="920" u="none" spc="-17" dirty="0">
                <a:latin typeface="Times New Roman"/>
                <a:cs typeface="Times New Roman"/>
              </a:rPr>
              <a:t> </a:t>
            </a:r>
            <a:r>
              <a:rPr sz="920" u="none" dirty="0">
                <a:latin typeface="Times New Roman"/>
                <a:cs typeface="Times New Roman"/>
              </a:rPr>
              <a:t>and</a:t>
            </a:r>
            <a:r>
              <a:rPr sz="920" u="none" spc="-14" dirty="0">
                <a:latin typeface="Times New Roman"/>
                <a:cs typeface="Times New Roman"/>
              </a:rPr>
              <a:t> </a:t>
            </a:r>
            <a:r>
              <a:rPr sz="920" u="none" dirty="0">
                <a:latin typeface="Times New Roman"/>
                <a:cs typeface="Times New Roman"/>
              </a:rPr>
              <a:t>JavaScript</a:t>
            </a:r>
            <a:r>
              <a:rPr sz="920" u="none" spc="-20" dirty="0">
                <a:latin typeface="Times New Roman"/>
                <a:cs typeface="Times New Roman"/>
              </a:rPr>
              <a:t> </a:t>
            </a:r>
            <a:r>
              <a:rPr sz="920" u="none" dirty="0">
                <a:latin typeface="Times New Roman"/>
                <a:cs typeface="Times New Roman"/>
              </a:rPr>
              <a:t>(based</a:t>
            </a:r>
            <a:r>
              <a:rPr sz="920" u="none" spc="-24" dirty="0">
                <a:latin typeface="Times New Roman"/>
                <a:cs typeface="Times New Roman"/>
              </a:rPr>
              <a:t> </a:t>
            </a:r>
            <a:r>
              <a:rPr sz="920" u="none" dirty="0">
                <a:latin typeface="Times New Roman"/>
                <a:cs typeface="Times New Roman"/>
              </a:rPr>
              <a:t>on</a:t>
            </a:r>
            <a:r>
              <a:rPr sz="920" u="none" spc="-14" dirty="0">
                <a:latin typeface="Times New Roman"/>
                <a:cs typeface="Times New Roman"/>
              </a:rPr>
              <a:t> </a:t>
            </a:r>
            <a:r>
              <a:rPr sz="920" u="none" dirty="0">
                <a:latin typeface="Times New Roman"/>
                <a:cs typeface="Times New Roman"/>
              </a:rPr>
              <a:t>Bootstrap</a:t>
            </a:r>
            <a:r>
              <a:rPr sz="920" u="none" spc="-20" dirty="0">
                <a:latin typeface="Times New Roman"/>
                <a:cs typeface="Times New Roman"/>
              </a:rPr>
              <a:t> </a:t>
            </a:r>
            <a:r>
              <a:rPr sz="920" u="none" dirty="0">
                <a:latin typeface="Times New Roman"/>
                <a:cs typeface="Times New Roman"/>
              </a:rPr>
              <a:t>5)</a:t>
            </a:r>
            <a:r>
              <a:rPr sz="920" u="none" spc="-17" dirty="0">
                <a:latin typeface="Times New Roman"/>
                <a:cs typeface="Times New Roman"/>
              </a:rPr>
              <a:t> </a:t>
            </a:r>
            <a:r>
              <a:rPr sz="920" u="none" dirty="0">
                <a:latin typeface="Times New Roman"/>
                <a:cs typeface="Times New Roman"/>
              </a:rPr>
              <a:t>to</a:t>
            </a:r>
            <a:r>
              <a:rPr sz="920" u="none" spc="-10" dirty="0">
                <a:latin typeface="Times New Roman"/>
                <a:cs typeface="Times New Roman"/>
              </a:rPr>
              <a:t> </a:t>
            </a:r>
            <a:r>
              <a:rPr sz="920" u="none" spc="-7" dirty="0">
                <a:latin typeface="Times New Roman"/>
                <a:cs typeface="Times New Roman"/>
              </a:rPr>
              <a:t>perform </a:t>
            </a:r>
            <a:r>
              <a:rPr sz="920" u="none" dirty="0">
                <a:latin typeface="Times New Roman"/>
                <a:cs typeface="Times New Roman"/>
              </a:rPr>
              <a:t>CRUD</a:t>
            </a:r>
            <a:r>
              <a:rPr sz="920" u="none" spc="-27" dirty="0">
                <a:latin typeface="Times New Roman"/>
                <a:cs typeface="Times New Roman"/>
              </a:rPr>
              <a:t> </a:t>
            </a:r>
            <a:r>
              <a:rPr sz="920" u="none" dirty="0">
                <a:latin typeface="Times New Roman"/>
                <a:cs typeface="Times New Roman"/>
              </a:rPr>
              <a:t>operations.</a:t>
            </a:r>
            <a:r>
              <a:rPr sz="920" u="none" spc="-17" dirty="0">
                <a:latin typeface="Times New Roman"/>
                <a:cs typeface="Times New Roman"/>
              </a:rPr>
              <a:t> </a:t>
            </a:r>
            <a:r>
              <a:rPr sz="920" u="none" dirty="0">
                <a:latin typeface="Times New Roman"/>
                <a:cs typeface="Times New Roman"/>
              </a:rPr>
              <a:t>CRUD</a:t>
            </a:r>
            <a:r>
              <a:rPr sz="920" u="none" spc="-20" dirty="0">
                <a:latin typeface="Times New Roman"/>
                <a:cs typeface="Times New Roman"/>
              </a:rPr>
              <a:t> </a:t>
            </a:r>
            <a:r>
              <a:rPr sz="920" u="none" dirty="0">
                <a:latin typeface="Times New Roman"/>
                <a:cs typeface="Times New Roman"/>
              </a:rPr>
              <a:t>operations</a:t>
            </a:r>
            <a:r>
              <a:rPr sz="920" u="none" spc="-14" dirty="0">
                <a:latin typeface="Times New Roman"/>
                <a:cs typeface="Times New Roman"/>
              </a:rPr>
              <a:t> </a:t>
            </a:r>
            <a:r>
              <a:rPr sz="920" u="none" dirty="0">
                <a:latin typeface="Times New Roman"/>
                <a:cs typeface="Times New Roman"/>
              </a:rPr>
              <a:t>are</a:t>
            </a:r>
            <a:r>
              <a:rPr sz="920" u="none" spc="-17" dirty="0">
                <a:latin typeface="Times New Roman"/>
                <a:cs typeface="Times New Roman"/>
              </a:rPr>
              <a:t> </a:t>
            </a:r>
            <a:r>
              <a:rPr sz="920" u="none" dirty="0">
                <a:latin typeface="Times New Roman"/>
                <a:cs typeface="Times New Roman"/>
              </a:rPr>
              <a:t>the</a:t>
            </a:r>
            <a:r>
              <a:rPr sz="920" u="none" spc="-27" dirty="0">
                <a:latin typeface="Times New Roman"/>
                <a:cs typeface="Times New Roman"/>
              </a:rPr>
              <a:t> </a:t>
            </a:r>
            <a:r>
              <a:rPr sz="920" u="none" dirty="0">
                <a:latin typeface="Times New Roman"/>
                <a:cs typeface="Times New Roman"/>
              </a:rPr>
              <a:t>four</a:t>
            </a:r>
            <a:r>
              <a:rPr sz="920" u="none" spc="-14" dirty="0">
                <a:latin typeface="Times New Roman"/>
                <a:cs typeface="Times New Roman"/>
              </a:rPr>
              <a:t> </a:t>
            </a:r>
            <a:r>
              <a:rPr sz="920" u="none" dirty="0">
                <a:latin typeface="Times New Roman"/>
                <a:cs typeface="Times New Roman"/>
              </a:rPr>
              <a:t>basic</a:t>
            </a:r>
            <a:r>
              <a:rPr sz="920" u="none" spc="-27" dirty="0">
                <a:latin typeface="Times New Roman"/>
                <a:cs typeface="Times New Roman"/>
              </a:rPr>
              <a:t> </a:t>
            </a:r>
            <a:r>
              <a:rPr sz="920" u="none" dirty="0">
                <a:latin typeface="Times New Roman"/>
                <a:cs typeface="Times New Roman"/>
              </a:rPr>
              <a:t>operations</a:t>
            </a:r>
            <a:r>
              <a:rPr sz="920" u="none" spc="-24" dirty="0">
                <a:latin typeface="Times New Roman"/>
                <a:cs typeface="Times New Roman"/>
              </a:rPr>
              <a:t> </a:t>
            </a:r>
            <a:r>
              <a:rPr sz="920" u="none" dirty="0">
                <a:latin typeface="Times New Roman"/>
                <a:cs typeface="Times New Roman"/>
              </a:rPr>
              <a:t>of</a:t>
            </a:r>
            <a:r>
              <a:rPr sz="920" u="none" spc="-20" dirty="0">
                <a:latin typeface="Times New Roman"/>
                <a:cs typeface="Times New Roman"/>
              </a:rPr>
              <a:t> </a:t>
            </a:r>
            <a:r>
              <a:rPr sz="920" u="none" spc="-7" dirty="0">
                <a:latin typeface="Times New Roman"/>
                <a:cs typeface="Times New Roman"/>
              </a:rPr>
              <a:t>manipulating </a:t>
            </a:r>
            <a:r>
              <a:rPr sz="920" u="none" dirty="0">
                <a:latin typeface="Times New Roman"/>
                <a:cs typeface="Times New Roman"/>
              </a:rPr>
              <a:t>data</a:t>
            </a:r>
            <a:r>
              <a:rPr sz="920" u="none" spc="-20" dirty="0">
                <a:latin typeface="Times New Roman"/>
                <a:cs typeface="Times New Roman"/>
              </a:rPr>
              <a:t> </a:t>
            </a:r>
            <a:r>
              <a:rPr sz="920" u="none" dirty="0">
                <a:latin typeface="Times New Roman"/>
                <a:cs typeface="Times New Roman"/>
              </a:rPr>
              <a:t>including</a:t>
            </a:r>
            <a:r>
              <a:rPr sz="920" u="none" spc="-7" dirty="0">
                <a:latin typeface="Times New Roman"/>
                <a:cs typeface="Times New Roman"/>
              </a:rPr>
              <a:t> Create/Construct,</a:t>
            </a:r>
            <a:r>
              <a:rPr sz="920" u="none" spc="-14" dirty="0">
                <a:latin typeface="Times New Roman"/>
                <a:cs typeface="Times New Roman"/>
              </a:rPr>
              <a:t> </a:t>
            </a:r>
            <a:r>
              <a:rPr sz="920" u="none" dirty="0">
                <a:latin typeface="Times New Roman"/>
                <a:cs typeface="Times New Roman"/>
              </a:rPr>
              <a:t>Read,</a:t>
            </a:r>
            <a:r>
              <a:rPr sz="920" u="none" spc="-24" dirty="0">
                <a:latin typeface="Times New Roman"/>
                <a:cs typeface="Times New Roman"/>
              </a:rPr>
              <a:t> </a:t>
            </a:r>
            <a:r>
              <a:rPr sz="920" u="none" dirty="0">
                <a:latin typeface="Times New Roman"/>
                <a:cs typeface="Times New Roman"/>
              </a:rPr>
              <a:t>Update</a:t>
            </a:r>
            <a:r>
              <a:rPr sz="920" u="none" spc="-14" dirty="0">
                <a:latin typeface="Times New Roman"/>
                <a:cs typeface="Times New Roman"/>
              </a:rPr>
              <a:t> </a:t>
            </a:r>
            <a:r>
              <a:rPr sz="920" u="none" dirty="0">
                <a:latin typeface="Times New Roman"/>
                <a:cs typeface="Times New Roman"/>
              </a:rPr>
              <a:t>and</a:t>
            </a:r>
            <a:r>
              <a:rPr sz="920" u="none" spc="-17" dirty="0">
                <a:latin typeface="Times New Roman"/>
                <a:cs typeface="Times New Roman"/>
              </a:rPr>
              <a:t> </a:t>
            </a:r>
            <a:r>
              <a:rPr sz="920" u="none" dirty="0">
                <a:latin typeface="Times New Roman"/>
                <a:cs typeface="Times New Roman"/>
              </a:rPr>
              <a:t>Delete.</a:t>
            </a:r>
            <a:r>
              <a:rPr sz="920" u="none" spc="3" dirty="0">
                <a:latin typeface="Times New Roman"/>
                <a:cs typeface="Times New Roman"/>
              </a:rPr>
              <a:t> </a:t>
            </a:r>
            <a:r>
              <a:rPr sz="920" u="sng" dirty="0">
                <a:solidFill>
                  <a:srgbClr val="0000FF"/>
                </a:solidFill>
                <a:uFill>
                  <a:solidFill>
                    <a:srgbClr val="0000FF"/>
                  </a:solidFill>
                </a:uFill>
                <a:latin typeface="Times New Roman"/>
                <a:cs typeface="Times New Roman"/>
                <a:hlinkClick r:id="rId3"/>
              </a:rPr>
              <a:t>Furthermore,</a:t>
            </a:r>
            <a:r>
              <a:rPr sz="920" u="sng" spc="-14" dirty="0">
                <a:solidFill>
                  <a:srgbClr val="0000FF"/>
                </a:solidFill>
                <a:uFill>
                  <a:solidFill>
                    <a:srgbClr val="0000FF"/>
                  </a:solidFill>
                </a:uFill>
                <a:latin typeface="Times New Roman"/>
                <a:cs typeface="Times New Roman"/>
                <a:hlinkClick r:id="rId3"/>
              </a:rPr>
              <a:t> </a:t>
            </a:r>
            <a:r>
              <a:rPr sz="920" u="sng" dirty="0">
                <a:solidFill>
                  <a:srgbClr val="0000FF"/>
                </a:solidFill>
                <a:uFill>
                  <a:solidFill>
                    <a:srgbClr val="0000FF"/>
                  </a:solidFill>
                </a:uFill>
                <a:latin typeface="Times New Roman"/>
                <a:cs typeface="Times New Roman"/>
                <a:hlinkClick r:id="rId3"/>
              </a:rPr>
              <a:t>the</a:t>
            </a:r>
            <a:r>
              <a:rPr sz="920" u="sng" spc="-10" dirty="0">
                <a:solidFill>
                  <a:srgbClr val="0000FF"/>
                </a:solidFill>
                <a:uFill>
                  <a:solidFill>
                    <a:srgbClr val="0000FF"/>
                  </a:solidFill>
                </a:uFill>
                <a:latin typeface="Times New Roman"/>
                <a:cs typeface="Times New Roman"/>
                <a:hlinkClick r:id="rId3"/>
              </a:rPr>
              <a:t> </a:t>
            </a:r>
            <a:r>
              <a:rPr sz="920" u="sng" spc="-14" dirty="0">
                <a:solidFill>
                  <a:srgbClr val="0000FF"/>
                </a:solidFill>
                <a:uFill>
                  <a:solidFill>
                    <a:srgbClr val="0000FF"/>
                  </a:solidFill>
                </a:uFill>
                <a:latin typeface="Times New Roman"/>
                <a:cs typeface="Times New Roman"/>
                <a:hlinkClick r:id="rId3"/>
              </a:rPr>
              <a:t>CRUD</a:t>
            </a:r>
            <a:r>
              <a:rPr sz="920" u="none" spc="-14" dirty="0">
                <a:solidFill>
                  <a:srgbClr val="0000FF"/>
                </a:solidFill>
                <a:latin typeface="Times New Roman"/>
                <a:cs typeface="Times New Roman"/>
              </a:rPr>
              <a:t> </a:t>
            </a:r>
            <a:r>
              <a:rPr sz="920" u="none" dirty="0">
                <a:solidFill>
                  <a:srgbClr val="0000FF"/>
                </a:solidFill>
                <a:latin typeface="Times New Roman"/>
                <a:cs typeface="Times New Roman"/>
                <a:hlinkClick r:id="rId3"/>
              </a:rPr>
              <a:t>operations</a:t>
            </a:r>
            <a:r>
              <a:rPr sz="920" u="none" spc="-2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will</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be</a:t>
            </a:r>
            <a:r>
              <a:rPr sz="920" u="none" spc="-1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performed</a:t>
            </a:r>
            <a:r>
              <a:rPr sz="920" u="none" spc="-1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by</a:t>
            </a:r>
            <a:r>
              <a:rPr sz="920" u="none" spc="-10"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the</a:t>
            </a:r>
            <a:r>
              <a:rPr sz="920" u="none" spc="-2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use</a:t>
            </a:r>
            <a:r>
              <a:rPr sz="920" u="none" spc="-2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of</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an</a:t>
            </a:r>
            <a:r>
              <a:rPr sz="920" u="none" spc="-10"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external</a:t>
            </a:r>
            <a:r>
              <a:rPr sz="920" u="none" spc="-20"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API</a:t>
            </a:r>
            <a:r>
              <a:rPr sz="920" u="none" spc="-17"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from</a:t>
            </a:r>
            <a:r>
              <a:rPr sz="920" u="none" spc="-24" dirty="0">
                <a:solidFill>
                  <a:srgbClr val="0000FF"/>
                </a:solidFill>
                <a:latin typeface="Times New Roman"/>
                <a:cs typeface="Times New Roman"/>
                <a:hlinkClick r:id="rId3"/>
              </a:rPr>
              <a:t> </a:t>
            </a:r>
            <a:r>
              <a:rPr sz="920" u="none" dirty="0">
                <a:solidFill>
                  <a:srgbClr val="0000FF"/>
                </a:solidFill>
                <a:latin typeface="Times New Roman"/>
                <a:cs typeface="Times New Roman"/>
                <a:hlinkClick r:id="rId3"/>
              </a:rPr>
              <a:t>MeCallAPI.com</a:t>
            </a:r>
            <a:r>
              <a:rPr sz="920" u="none" spc="10" dirty="0">
                <a:solidFill>
                  <a:srgbClr val="0000FF"/>
                </a:solidFill>
                <a:latin typeface="Times New Roman"/>
                <a:cs typeface="Times New Roman"/>
              </a:rPr>
              <a:t> </a:t>
            </a:r>
            <a:r>
              <a:rPr sz="920" u="none" spc="-25" baseline="27777" dirty="0">
                <a:solidFill>
                  <a:srgbClr val="0000FF"/>
                </a:solidFill>
                <a:latin typeface="Times New Roman"/>
                <a:cs typeface="Times New Roman"/>
                <a:hlinkClick r:id="rId4"/>
              </a:rPr>
              <a:t>2</a:t>
            </a:r>
            <a:r>
              <a:rPr sz="920" u="none" spc="-17" dirty="0">
                <a:latin typeface="Times New Roman"/>
                <a:cs typeface="Times New Roman"/>
              </a:rPr>
              <a:t>.</a:t>
            </a:r>
            <a:endParaRPr sz="920" dirty="0">
              <a:latin typeface="Times New Roman"/>
              <a:cs typeface="Times New Roman"/>
            </a:endParaRPr>
          </a:p>
        </p:txBody>
      </p:sp>
      <p:sp>
        <p:nvSpPr>
          <p:cNvPr id="5" name="object 5"/>
          <p:cNvSpPr/>
          <p:nvPr/>
        </p:nvSpPr>
        <p:spPr>
          <a:xfrm>
            <a:off x="4069980" y="3792249"/>
            <a:ext cx="3871480" cy="6494"/>
          </a:xfrm>
          <a:custGeom>
            <a:avLst/>
            <a:gdLst/>
            <a:ahLst/>
            <a:cxnLst/>
            <a:rect l="l" t="t" r="r" b="b"/>
            <a:pathLst>
              <a:path w="5678170" h="9525">
                <a:moveTo>
                  <a:pt x="5677789" y="0"/>
                </a:moveTo>
                <a:lnTo>
                  <a:pt x="0" y="0"/>
                </a:lnTo>
                <a:lnTo>
                  <a:pt x="0" y="9144"/>
                </a:lnTo>
                <a:lnTo>
                  <a:pt x="5677789" y="9144"/>
                </a:lnTo>
                <a:lnTo>
                  <a:pt x="5677789" y="0"/>
                </a:lnTo>
                <a:close/>
              </a:path>
            </a:pathLst>
          </a:custGeom>
          <a:solidFill>
            <a:srgbClr val="0000FF"/>
          </a:solidFill>
        </p:spPr>
        <p:txBody>
          <a:bodyPr wrap="square" lIns="0" tIns="0" rIns="0" bIns="0" rtlCol="0"/>
          <a:lstStyle/>
          <a:p>
            <a:endParaRPr dirty="0"/>
          </a:p>
        </p:txBody>
      </p:sp>
      <p:sp>
        <p:nvSpPr>
          <p:cNvPr id="6" name="object 6"/>
          <p:cNvSpPr/>
          <p:nvPr/>
        </p:nvSpPr>
        <p:spPr>
          <a:xfrm>
            <a:off x="3654137" y="207818"/>
            <a:ext cx="4885026" cy="6443663"/>
          </a:xfrm>
          <a:custGeom>
            <a:avLst/>
            <a:gdLst/>
            <a:ahLst/>
            <a:cxnLst/>
            <a:rect l="l" t="t" r="r" b="b"/>
            <a:pathLst>
              <a:path w="7164705" h="9450705">
                <a:moveTo>
                  <a:pt x="56375" y="47244"/>
                </a:moveTo>
                <a:lnTo>
                  <a:pt x="47244" y="47244"/>
                </a:lnTo>
                <a:lnTo>
                  <a:pt x="47244" y="56388"/>
                </a:lnTo>
                <a:lnTo>
                  <a:pt x="47244" y="9393936"/>
                </a:lnTo>
                <a:lnTo>
                  <a:pt x="47244" y="9432036"/>
                </a:lnTo>
                <a:lnTo>
                  <a:pt x="56375" y="9432036"/>
                </a:lnTo>
                <a:lnTo>
                  <a:pt x="56375" y="9393936"/>
                </a:lnTo>
                <a:lnTo>
                  <a:pt x="56375" y="56388"/>
                </a:lnTo>
                <a:lnTo>
                  <a:pt x="56375" y="47244"/>
                </a:lnTo>
                <a:close/>
              </a:path>
              <a:path w="7164705" h="9450705">
                <a:moveTo>
                  <a:pt x="7146036" y="47244"/>
                </a:moveTo>
                <a:lnTo>
                  <a:pt x="7107936" y="47244"/>
                </a:lnTo>
                <a:lnTo>
                  <a:pt x="56388" y="47244"/>
                </a:lnTo>
                <a:lnTo>
                  <a:pt x="56388" y="56388"/>
                </a:lnTo>
                <a:lnTo>
                  <a:pt x="7107936" y="56388"/>
                </a:lnTo>
                <a:lnTo>
                  <a:pt x="7107936" y="9393936"/>
                </a:lnTo>
                <a:lnTo>
                  <a:pt x="56388" y="9393936"/>
                </a:lnTo>
                <a:lnTo>
                  <a:pt x="56388" y="9432036"/>
                </a:lnTo>
                <a:lnTo>
                  <a:pt x="7107936" y="9432036"/>
                </a:lnTo>
                <a:lnTo>
                  <a:pt x="7146036" y="9432036"/>
                </a:lnTo>
                <a:lnTo>
                  <a:pt x="7146036" y="9393936"/>
                </a:lnTo>
                <a:lnTo>
                  <a:pt x="7146036" y="56388"/>
                </a:lnTo>
                <a:lnTo>
                  <a:pt x="7146036" y="47244"/>
                </a:lnTo>
                <a:close/>
              </a:path>
              <a:path w="7164705" h="9450705">
                <a:moveTo>
                  <a:pt x="7164324" y="0"/>
                </a:moveTo>
                <a:lnTo>
                  <a:pt x="7155180" y="0"/>
                </a:lnTo>
                <a:lnTo>
                  <a:pt x="7155180" y="38100"/>
                </a:lnTo>
                <a:lnTo>
                  <a:pt x="7155180" y="56388"/>
                </a:lnTo>
                <a:lnTo>
                  <a:pt x="7155180" y="9393936"/>
                </a:lnTo>
                <a:lnTo>
                  <a:pt x="7155180" y="9441193"/>
                </a:lnTo>
                <a:lnTo>
                  <a:pt x="7107936" y="9441193"/>
                </a:lnTo>
                <a:lnTo>
                  <a:pt x="56388" y="9441193"/>
                </a:lnTo>
                <a:lnTo>
                  <a:pt x="38100" y="9441193"/>
                </a:lnTo>
                <a:lnTo>
                  <a:pt x="38100" y="9393936"/>
                </a:lnTo>
                <a:lnTo>
                  <a:pt x="38100" y="56388"/>
                </a:lnTo>
                <a:lnTo>
                  <a:pt x="38100" y="38100"/>
                </a:lnTo>
                <a:lnTo>
                  <a:pt x="56388" y="38100"/>
                </a:lnTo>
                <a:lnTo>
                  <a:pt x="7107936" y="38100"/>
                </a:lnTo>
                <a:lnTo>
                  <a:pt x="7155180" y="38100"/>
                </a:lnTo>
                <a:lnTo>
                  <a:pt x="7155180" y="0"/>
                </a:lnTo>
                <a:lnTo>
                  <a:pt x="7107936" y="0"/>
                </a:lnTo>
                <a:lnTo>
                  <a:pt x="56388" y="0"/>
                </a:lnTo>
                <a:lnTo>
                  <a:pt x="38100" y="0"/>
                </a:lnTo>
                <a:lnTo>
                  <a:pt x="0" y="0"/>
                </a:lnTo>
                <a:lnTo>
                  <a:pt x="0" y="38100"/>
                </a:lnTo>
                <a:lnTo>
                  <a:pt x="0" y="56388"/>
                </a:lnTo>
                <a:lnTo>
                  <a:pt x="0" y="9393936"/>
                </a:lnTo>
                <a:lnTo>
                  <a:pt x="0" y="9441193"/>
                </a:lnTo>
                <a:lnTo>
                  <a:pt x="0" y="9450324"/>
                </a:lnTo>
                <a:lnTo>
                  <a:pt x="38100" y="9450324"/>
                </a:lnTo>
                <a:lnTo>
                  <a:pt x="7164324" y="9450324"/>
                </a:lnTo>
                <a:lnTo>
                  <a:pt x="7164324" y="9441193"/>
                </a:lnTo>
                <a:lnTo>
                  <a:pt x="7164311" y="9393936"/>
                </a:lnTo>
                <a:lnTo>
                  <a:pt x="7164311" y="56388"/>
                </a:lnTo>
                <a:lnTo>
                  <a:pt x="7164311" y="38100"/>
                </a:lnTo>
                <a:lnTo>
                  <a:pt x="7164324" y="0"/>
                </a:lnTo>
                <a:close/>
              </a:path>
            </a:pathLst>
          </a:custGeom>
          <a:solidFill>
            <a:srgbClr val="00AF50"/>
          </a:solidFill>
        </p:spPr>
        <p:txBody>
          <a:bodyPr wrap="square" lIns="0" tIns="0" rIns="0" bIns="0" rtlCol="0"/>
          <a:lstStyle/>
          <a:p>
            <a:endParaRPr dirty="0"/>
          </a:p>
        </p:txBody>
      </p:sp>
      <p:sp>
        <p:nvSpPr>
          <p:cNvPr id="7" name="Slide Number Placeholder 6">
            <a:extLst>
              <a:ext uri="{FF2B5EF4-FFF2-40B4-BE49-F238E27FC236}">
                <a16:creationId xmlns:a16="http://schemas.microsoft.com/office/drawing/2014/main" id="{2EA45B9E-A108-F28B-6936-A3AFAD447500}"/>
              </a:ext>
            </a:extLst>
          </p:cNvPr>
          <p:cNvSpPr>
            <a:spLocks noGrp="1"/>
          </p:cNvSpPr>
          <p:nvPr>
            <p:ph type="sldNum" sz="quarter" idx="7"/>
          </p:nvPr>
        </p:nvSpPr>
        <p:spPr/>
        <p:txBody>
          <a:bodyPr/>
          <a:lstStyle/>
          <a:p>
            <a:fld id="{B6F15528-21DE-4FAA-801E-634DDDAF4B2B}" type="slidenum">
              <a:rPr lang="en-US" smtClean="0"/>
              <a:t>32</a:t>
            </a:fld>
            <a:endParaRPr lang="en-US" dirty="0"/>
          </a:p>
        </p:txBody>
      </p:sp>
    </p:spTree>
    <p:extLst>
      <p:ext uri="{BB962C8B-B14F-4D97-AF65-F5344CB8AC3E}">
        <p14:creationId xmlns:p14="http://schemas.microsoft.com/office/powerpoint/2010/main" val="3359064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1321" y="1158413"/>
            <a:ext cx="4068041" cy="5064702"/>
          </a:xfrm>
          <a:prstGeom prst="rect">
            <a:avLst/>
          </a:prstGeom>
        </p:spPr>
        <p:txBody>
          <a:bodyPr vert="horz" wrap="square" lIns="0" tIns="8659" rIns="0" bIns="0" rtlCol="0">
            <a:spAutoFit/>
          </a:bodyPr>
          <a:lstStyle/>
          <a:p>
            <a:pPr marL="2598" algn="ctr">
              <a:lnSpc>
                <a:spcPct val="100000"/>
              </a:lnSpc>
              <a:spcBef>
                <a:spcPts val="68"/>
              </a:spcBef>
            </a:pPr>
            <a:r>
              <a:rPr sz="818" b="1" dirty="0">
                <a:latin typeface="Calibri"/>
                <a:cs typeface="Calibri"/>
              </a:rPr>
              <a:t>One</a:t>
            </a:r>
            <a:r>
              <a:rPr sz="818" b="1" spc="-27" dirty="0">
                <a:latin typeface="Calibri"/>
                <a:cs typeface="Calibri"/>
              </a:rPr>
              <a:t> </a:t>
            </a:r>
            <a:r>
              <a:rPr sz="818" b="1" dirty="0">
                <a:latin typeface="Calibri"/>
                <a:cs typeface="Calibri"/>
              </a:rPr>
              <a:t>Drive</a:t>
            </a:r>
            <a:r>
              <a:rPr sz="818" b="1" spc="-27" dirty="0">
                <a:latin typeface="Calibri"/>
                <a:cs typeface="Calibri"/>
              </a:rPr>
              <a:t> </a:t>
            </a:r>
            <a:r>
              <a:rPr sz="818" b="1" dirty="0">
                <a:latin typeface="Calibri"/>
                <a:cs typeface="Calibri"/>
              </a:rPr>
              <a:t>Realty</a:t>
            </a:r>
            <a:r>
              <a:rPr sz="818" b="1" spc="-24" dirty="0">
                <a:latin typeface="Calibri"/>
                <a:cs typeface="Calibri"/>
              </a:rPr>
              <a:t> </a:t>
            </a:r>
            <a:r>
              <a:rPr sz="818" b="1" spc="-14" dirty="0">
                <a:latin typeface="Calibri"/>
                <a:cs typeface="Calibri"/>
              </a:rPr>
              <a:t>Firm</a:t>
            </a:r>
            <a:endParaRPr sz="818" dirty="0">
              <a:latin typeface="Calibri"/>
              <a:cs typeface="Calibri"/>
            </a:endParaRPr>
          </a:p>
          <a:p>
            <a:pPr algn="ctr">
              <a:lnSpc>
                <a:spcPct val="100000"/>
              </a:lnSpc>
              <a:spcBef>
                <a:spcPts val="14"/>
              </a:spcBef>
            </a:pPr>
            <a:r>
              <a:rPr sz="818" b="1" dirty="0">
                <a:latin typeface="Calibri"/>
                <a:cs typeface="Calibri"/>
              </a:rPr>
              <a:t>Real</a:t>
            </a:r>
            <a:r>
              <a:rPr sz="818" b="1" spc="-20" dirty="0">
                <a:latin typeface="Calibri"/>
                <a:cs typeface="Calibri"/>
              </a:rPr>
              <a:t> </a:t>
            </a:r>
            <a:r>
              <a:rPr sz="818" b="1" dirty="0">
                <a:latin typeface="Calibri"/>
                <a:cs typeface="Calibri"/>
              </a:rPr>
              <a:t>Estate</a:t>
            </a:r>
            <a:r>
              <a:rPr sz="818" b="1" spc="-24" dirty="0">
                <a:latin typeface="Calibri"/>
                <a:cs typeface="Calibri"/>
              </a:rPr>
              <a:t> </a:t>
            </a:r>
            <a:r>
              <a:rPr sz="818" b="1" dirty="0">
                <a:latin typeface="Calibri"/>
                <a:cs typeface="Calibri"/>
              </a:rPr>
              <a:t>&amp;</a:t>
            </a:r>
            <a:r>
              <a:rPr sz="818" b="1" spc="-24" dirty="0">
                <a:latin typeface="Calibri"/>
                <a:cs typeface="Calibri"/>
              </a:rPr>
              <a:t> </a:t>
            </a:r>
            <a:r>
              <a:rPr sz="818" b="1" dirty="0">
                <a:latin typeface="Calibri"/>
                <a:cs typeface="Calibri"/>
              </a:rPr>
              <a:t>Real</a:t>
            </a:r>
            <a:r>
              <a:rPr sz="818" b="1" spc="-17" dirty="0">
                <a:latin typeface="Calibri"/>
                <a:cs typeface="Calibri"/>
              </a:rPr>
              <a:t> </a:t>
            </a:r>
            <a:r>
              <a:rPr sz="818" b="1" dirty="0">
                <a:latin typeface="Calibri"/>
                <a:cs typeface="Calibri"/>
              </a:rPr>
              <a:t>Estate</a:t>
            </a:r>
            <a:r>
              <a:rPr sz="818" b="1" spc="-24" dirty="0">
                <a:latin typeface="Calibri"/>
                <a:cs typeface="Calibri"/>
              </a:rPr>
              <a:t> </a:t>
            </a:r>
            <a:r>
              <a:rPr sz="818" b="1" dirty="0">
                <a:latin typeface="Calibri"/>
                <a:cs typeface="Calibri"/>
              </a:rPr>
              <a:t>Logistics</a:t>
            </a:r>
            <a:r>
              <a:rPr sz="818" b="1" spc="-17" dirty="0">
                <a:latin typeface="Calibri"/>
                <a:cs typeface="Calibri"/>
              </a:rPr>
              <a:t> </a:t>
            </a:r>
            <a:r>
              <a:rPr sz="818" b="1" spc="-7" dirty="0">
                <a:latin typeface="Calibri"/>
                <a:cs typeface="Calibri"/>
              </a:rPr>
              <a:t>Digital</a:t>
            </a:r>
            <a:r>
              <a:rPr sz="818" b="1" spc="-24" dirty="0">
                <a:latin typeface="Calibri"/>
                <a:cs typeface="Calibri"/>
              </a:rPr>
              <a:t> </a:t>
            </a:r>
            <a:r>
              <a:rPr sz="818" b="1" spc="-7" dirty="0">
                <a:latin typeface="Calibri"/>
                <a:cs typeface="Calibri"/>
              </a:rPr>
              <a:t>Boutique</a:t>
            </a:r>
            <a:r>
              <a:rPr sz="818" b="1" spc="-24" dirty="0">
                <a:latin typeface="Calibri"/>
                <a:cs typeface="Calibri"/>
              </a:rPr>
              <a:t> </a:t>
            </a:r>
            <a:r>
              <a:rPr sz="818" b="1" spc="-7" dirty="0">
                <a:latin typeface="Calibri"/>
                <a:cs typeface="Calibri"/>
              </a:rPr>
              <a:t>Firm.</a:t>
            </a:r>
            <a:endParaRPr sz="818" dirty="0">
              <a:latin typeface="Calibri"/>
              <a:cs typeface="Calibri"/>
            </a:endParaRPr>
          </a:p>
          <a:p>
            <a:pPr algn="ctr">
              <a:lnSpc>
                <a:spcPct val="100000"/>
              </a:lnSpc>
              <a:spcBef>
                <a:spcPts val="17"/>
              </a:spcBef>
            </a:pPr>
            <a:r>
              <a:rPr sz="818" b="1" dirty="0">
                <a:latin typeface="Calibri"/>
                <a:cs typeface="Calibri"/>
              </a:rPr>
              <a:t>Staff</a:t>
            </a:r>
            <a:r>
              <a:rPr sz="818" b="1" spc="-31" dirty="0">
                <a:latin typeface="Calibri"/>
                <a:cs typeface="Calibri"/>
              </a:rPr>
              <a:t> </a:t>
            </a:r>
            <a:r>
              <a:rPr sz="818" b="1" dirty="0">
                <a:latin typeface="Calibri"/>
                <a:cs typeface="Calibri"/>
              </a:rPr>
              <a:t>&amp;</a:t>
            </a:r>
            <a:r>
              <a:rPr sz="818" b="1" spc="-34" dirty="0">
                <a:latin typeface="Calibri"/>
                <a:cs typeface="Calibri"/>
              </a:rPr>
              <a:t> </a:t>
            </a:r>
            <a:r>
              <a:rPr sz="818" b="1" dirty="0">
                <a:latin typeface="Calibri"/>
                <a:cs typeface="Calibri"/>
              </a:rPr>
              <a:t>Agents</a:t>
            </a:r>
            <a:r>
              <a:rPr sz="818" b="1" spc="-27" dirty="0">
                <a:latin typeface="Calibri"/>
                <a:cs typeface="Calibri"/>
              </a:rPr>
              <a:t> </a:t>
            </a:r>
            <a:r>
              <a:rPr sz="818" b="1" dirty="0">
                <a:latin typeface="Calibri"/>
                <a:cs typeface="Calibri"/>
              </a:rPr>
              <a:t>Recruits</a:t>
            </a:r>
            <a:r>
              <a:rPr sz="818" b="1" spc="-31" dirty="0">
                <a:latin typeface="Calibri"/>
                <a:cs typeface="Calibri"/>
              </a:rPr>
              <a:t> </a:t>
            </a:r>
            <a:r>
              <a:rPr sz="818" b="1" spc="-7" dirty="0">
                <a:latin typeface="Calibri"/>
                <a:cs typeface="Calibri"/>
              </a:rPr>
              <a:t>Onboarding</a:t>
            </a:r>
            <a:endParaRPr sz="818" dirty="0">
              <a:latin typeface="Calibri"/>
              <a:cs typeface="Calibri"/>
            </a:endParaRPr>
          </a:p>
          <a:p>
            <a:pPr>
              <a:lnSpc>
                <a:spcPct val="100000"/>
              </a:lnSpc>
            </a:pPr>
            <a:endParaRPr sz="818" dirty="0">
              <a:latin typeface="Calibri"/>
              <a:cs typeface="Calibri"/>
            </a:endParaRPr>
          </a:p>
          <a:p>
            <a:pPr marL="8659" marR="65374">
              <a:lnSpc>
                <a:spcPct val="95800"/>
              </a:lnSpc>
              <a:spcBef>
                <a:spcPts val="3"/>
              </a:spcBef>
            </a:pPr>
            <a:r>
              <a:rPr sz="920" dirty="0">
                <a:latin typeface="Times New Roman"/>
                <a:cs typeface="Times New Roman"/>
              </a:rPr>
              <a:t>Affiliate</a:t>
            </a:r>
            <a:r>
              <a:rPr sz="920" spc="-27"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Agent,</a:t>
            </a:r>
            <a:r>
              <a:rPr sz="920" spc="-20" dirty="0">
                <a:latin typeface="Times New Roman"/>
                <a:cs typeface="Times New Roman"/>
              </a:rPr>
              <a:t> </a:t>
            </a:r>
            <a:r>
              <a:rPr sz="920" dirty="0">
                <a:latin typeface="Times New Roman"/>
                <a:cs typeface="Times New Roman"/>
              </a:rPr>
              <a:t>you</a:t>
            </a:r>
            <a:r>
              <a:rPr sz="920" spc="-24" dirty="0">
                <a:latin typeface="Times New Roman"/>
                <a:cs typeface="Times New Roman"/>
              </a:rPr>
              <a:t> </a:t>
            </a:r>
            <a:r>
              <a:rPr sz="920" dirty="0">
                <a:latin typeface="Times New Roman"/>
                <a:cs typeface="Times New Roman"/>
              </a:rPr>
              <a:t>are</a:t>
            </a:r>
            <a:r>
              <a:rPr sz="920" spc="-17" dirty="0">
                <a:latin typeface="Times New Roman"/>
                <a:cs typeface="Times New Roman"/>
              </a:rPr>
              <a:t> </a:t>
            </a:r>
            <a:r>
              <a:rPr sz="920" dirty="0">
                <a:latin typeface="Times New Roman"/>
                <a:cs typeface="Times New Roman"/>
              </a:rPr>
              <a:t>embarking</a:t>
            </a:r>
            <a:r>
              <a:rPr sz="920" spc="-24" dirty="0">
                <a:latin typeface="Times New Roman"/>
                <a:cs typeface="Times New Roman"/>
              </a:rPr>
              <a:t> </a:t>
            </a:r>
            <a:r>
              <a:rPr sz="920" dirty="0">
                <a:latin typeface="Times New Roman"/>
                <a:cs typeface="Times New Roman"/>
              </a:rPr>
              <a:t>on</a:t>
            </a:r>
            <a:r>
              <a:rPr sz="920" spc="-7" dirty="0">
                <a:latin typeface="Times New Roman"/>
                <a:cs typeface="Times New Roman"/>
              </a:rPr>
              <a:t> </a:t>
            </a:r>
            <a:r>
              <a:rPr sz="920" dirty="0">
                <a:latin typeface="Times New Roman"/>
                <a:cs typeface="Times New Roman"/>
              </a:rPr>
              <a:t>an</a:t>
            </a:r>
            <a:r>
              <a:rPr sz="920" spc="-17" dirty="0">
                <a:latin typeface="Times New Roman"/>
                <a:cs typeface="Times New Roman"/>
              </a:rPr>
              <a:t> </a:t>
            </a:r>
            <a:r>
              <a:rPr sz="920" dirty="0">
                <a:latin typeface="Times New Roman"/>
                <a:cs typeface="Times New Roman"/>
              </a:rPr>
              <a:t>incredibly</a:t>
            </a:r>
            <a:r>
              <a:rPr sz="920" spc="-14" dirty="0">
                <a:latin typeface="Times New Roman"/>
                <a:cs typeface="Times New Roman"/>
              </a:rPr>
              <a:t> </a:t>
            </a:r>
            <a:r>
              <a:rPr sz="920" dirty="0">
                <a:latin typeface="Times New Roman"/>
                <a:cs typeface="Times New Roman"/>
              </a:rPr>
              <a:t>challenging</a:t>
            </a:r>
            <a:r>
              <a:rPr sz="920" spc="-10" dirty="0">
                <a:latin typeface="Times New Roman"/>
                <a:cs typeface="Times New Roman"/>
              </a:rPr>
              <a:t> </a:t>
            </a:r>
            <a:r>
              <a:rPr sz="920" dirty="0">
                <a:latin typeface="Times New Roman"/>
                <a:cs typeface="Times New Roman"/>
              </a:rPr>
              <a:t>career</a:t>
            </a:r>
            <a:r>
              <a:rPr sz="920" spc="-17" dirty="0">
                <a:latin typeface="Times New Roman"/>
                <a:cs typeface="Times New Roman"/>
              </a:rPr>
              <a:t> </a:t>
            </a:r>
            <a:r>
              <a:rPr sz="920" dirty="0">
                <a:latin typeface="Times New Roman"/>
                <a:cs typeface="Times New Roman"/>
              </a:rPr>
              <a:t>to</a:t>
            </a:r>
            <a:r>
              <a:rPr sz="920" spc="-14" dirty="0">
                <a:latin typeface="Times New Roman"/>
                <a:cs typeface="Times New Roman"/>
              </a:rPr>
              <a:t> </a:t>
            </a:r>
            <a:r>
              <a:rPr sz="920" spc="-7" dirty="0">
                <a:latin typeface="Times New Roman"/>
                <a:cs typeface="Times New Roman"/>
              </a:rPr>
              <a:t>launch </a:t>
            </a:r>
            <a:r>
              <a:rPr sz="920" dirty="0">
                <a:latin typeface="Times New Roman"/>
                <a:cs typeface="Times New Roman"/>
              </a:rPr>
              <a:t>Digital</a:t>
            </a:r>
            <a:r>
              <a:rPr sz="920" spc="-27" dirty="0">
                <a:latin typeface="Times New Roman"/>
                <a:cs typeface="Times New Roman"/>
              </a:rPr>
              <a:t> </a:t>
            </a:r>
            <a:r>
              <a:rPr sz="920" dirty="0">
                <a:latin typeface="Times New Roman"/>
                <a:cs typeface="Times New Roman"/>
              </a:rPr>
              <a:t>Real</a:t>
            </a:r>
            <a:r>
              <a:rPr sz="920" spc="-17" dirty="0">
                <a:latin typeface="Times New Roman"/>
                <a:cs typeface="Times New Roman"/>
              </a:rPr>
              <a:t> </a:t>
            </a:r>
            <a:r>
              <a:rPr sz="920" dirty="0">
                <a:latin typeface="Times New Roman"/>
                <a:cs typeface="Times New Roman"/>
              </a:rPr>
              <a:t>Estate</a:t>
            </a:r>
            <a:r>
              <a:rPr sz="920" spc="-17"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Real</a:t>
            </a:r>
            <a:r>
              <a:rPr sz="920" spc="-14" dirty="0">
                <a:latin typeface="Times New Roman"/>
                <a:cs typeface="Times New Roman"/>
              </a:rPr>
              <a:t> </a:t>
            </a:r>
            <a:r>
              <a:rPr sz="920" dirty="0">
                <a:latin typeface="Times New Roman"/>
                <a:cs typeface="Times New Roman"/>
              </a:rPr>
              <a:t>Estate</a:t>
            </a:r>
            <a:r>
              <a:rPr sz="920" spc="-17" dirty="0">
                <a:latin typeface="Times New Roman"/>
                <a:cs typeface="Times New Roman"/>
              </a:rPr>
              <a:t> </a:t>
            </a:r>
            <a:r>
              <a:rPr sz="920" dirty="0">
                <a:latin typeface="Times New Roman"/>
                <a:cs typeface="Times New Roman"/>
              </a:rPr>
              <a:t>Logistics</a:t>
            </a:r>
            <a:r>
              <a:rPr sz="920" spc="-7" dirty="0">
                <a:latin typeface="Times New Roman"/>
                <a:cs typeface="Times New Roman"/>
              </a:rPr>
              <a:t> </a:t>
            </a:r>
            <a:r>
              <a:rPr sz="920" dirty="0">
                <a:latin typeface="Times New Roman"/>
                <a:cs typeface="Times New Roman"/>
              </a:rPr>
              <a:t>Starting</a:t>
            </a:r>
            <a:r>
              <a:rPr sz="920" spc="-10" dirty="0">
                <a:latin typeface="Times New Roman"/>
                <a:cs typeface="Times New Roman"/>
              </a:rPr>
              <a:t> </a:t>
            </a:r>
            <a:r>
              <a:rPr sz="920" dirty="0">
                <a:latin typeface="Times New Roman"/>
                <a:cs typeface="Times New Roman"/>
              </a:rPr>
              <a:t>Career</a:t>
            </a:r>
            <a:r>
              <a:rPr sz="920" spc="-14" dirty="0">
                <a:latin typeface="Times New Roman"/>
                <a:cs typeface="Times New Roman"/>
              </a:rPr>
              <a:t> </a:t>
            </a:r>
            <a:r>
              <a:rPr sz="920" dirty="0">
                <a:latin typeface="Times New Roman"/>
                <a:cs typeface="Times New Roman"/>
              </a:rPr>
              <a:t>in</a:t>
            </a:r>
            <a:r>
              <a:rPr sz="920" spc="-10" dirty="0">
                <a:latin typeface="Times New Roman"/>
                <a:cs typeface="Times New Roman"/>
              </a:rPr>
              <a:t> </a:t>
            </a:r>
            <a:r>
              <a:rPr sz="920" dirty="0">
                <a:latin typeface="Times New Roman"/>
                <a:cs typeface="Times New Roman"/>
              </a:rPr>
              <a:t>a</a:t>
            </a:r>
            <a:r>
              <a:rPr sz="920" spc="-24" dirty="0">
                <a:latin typeface="Times New Roman"/>
                <a:cs typeface="Times New Roman"/>
              </a:rPr>
              <a:t> </a:t>
            </a:r>
            <a:r>
              <a:rPr sz="920" b="1" dirty="0">
                <a:latin typeface="Times New Roman"/>
                <a:cs typeface="Times New Roman"/>
              </a:rPr>
              <a:t>real</a:t>
            </a:r>
            <a:r>
              <a:rPr sz="920" b="1" spc="-17" dirty="0">
                <a:latin typeface="Times New Roman"/>
                <a:cs typeface="Times New Roman"/>
              </a:rPr>
              <a:t> </a:t>
            </a:r>
            <a:r>
              <a:rPr sz="920" b="1" dirty="0">
                <a:latin typeface="Times New Roman"/>
                <a:cs typeface="Times New Roman"/>
              </a:rPr>
              <a:t>estate</a:t>
            </a:r>
            <a:r>
              <a:rPr sz="920" b="1" spc="-14" dirty="0">
                <a:latin typeface="Times New Roman"/>
                <a:cs typeface="Times New Roman"/>
              </a:rPr>
              <a:t> </a:t>
            </a:r>
            <a:r>
              <a:rPr sz="920" b="1" dirty="0">
                <a:latin typeface="Times New Roman"/>
                <a:cs typeface="Times New Roman"/>
              </a:rPr>
              <a:t>&amp;</a:t>
            </a:r>
            <a:r>
              <a:rPr sz="920" b="1" spc="-14" dirty="0">
                <a:latin typeface="Times New Roman"/>
                <a:cs typeface="Times New Roman"/>
              </a:rPr>
              <a:t> Real </a:t>
            </a:r>
            <a:r>
              <a:rPr sz="920" b="1" dirty="0">
                <a:latin typeface="Times New Roman"/>
                <a:cs typeface="Times New Roman"/>
              </a:rPr>
              <a:t>Estate</a:t>
            </a:r>
            <a:r>
              <a:rPr sz="920" b="1" spc="-24" dirty="0">
                <a:latin typeface="Times New Roman"/>
                <a:cs typeface="Times New Roman"/>
              </a:rPr>
              <a:t> </a:t>
            </a:r>
            <a:r>
              <a:rPr sz="920" b="1" dirty="0">
                <a:latin typeface="Times New Roman"/>
                <a:cs typeface="Times New Roman"/>
              </a:rPr>
              <a:t>Logistics</a:t>
            </a:r>
            <a:r>
              <a:rPr sz="920" b="1" spc="-17" dirty="0">
                <a:latin typeface="Times New Roman"/>
                <a:cs typeface="Times New Roman"/>
              </a:rPr>
              <a:t> </a:t>
            </a:r>
            <a:r>
              <a:rPr sz="920" b="1" dirty="0">
                <a:latin typeface="Times New Roman"/>
                <a:cs typeface="Times New Roman"/>
              </a:rPr>
              <a:t>business</a:t>
            </a:r>
            <a:r>
              <a:rPr sz="920" b="1" spc="-20" dirty="0">
                <a:latin typeface="Times New Roman"/>
                <a:cs typeface="Times New Roman"/>
              </a:rPr>
              <a:t> </a:t>
            </a:r>
            <a:r>
              <a:rPr sz="920" dirty="0">
                <a:latin typeface="Times New Roman"/>
                <a:cs typeface="Times New Roman"/>
              </a:rPr>
              <a:t>that</a:t>
            </a:r>
            <a:r>
              <a:rPr sz="920" spc="-24" dirty="0">
                <a:latin typeface="Times New Roman"/>
                <a:cs typeface="Times New Roman"/>
              </a:rPr>
              <a:t> </a:t>
            </a:r>
            <a:r>
              <a:rPr sz="920" dirty="0">
                <a:latin typeface="Times New Roman"/>
                <a:cs typeface="Times New Roman"/>
              </a:rPr>
              <a:t>is</a:t>
            </a:r>
            <a:r>
              <a:rPr sz="920" spc="-27" dirty="0">
                <a:latin typeface="Times New Roman"/>
                <a:cs typeface="Times New Roman"/>
              </a:rPr>
              <a:t> </a:t>
            </a:r>
            <a:r>
              <a:rPr sz="920" dirty="0">
                <a:latin typeface="Times New Roman"/>
                <a:cs typeface="Times New Roman"/>
              </a:rPr>
              <a:t>both</a:t>
            </a:r>
            <a:r>
              <a:rPr sz="920" spc="-14" dirty="0">
                <a:latin typeface="Times New Roman"/>
                <a:cs typeface="Times New Roman"/>
              </a:rPr>
              <a:t> </a:t>
            </a:r>
            <a:r>
              <a:rPr sz="920" dirty="0">
                <a:latin typeface="Times New Roman"/>
                <a:cs typeface="Times New Roman"/>
              </a:rPr>
              <a:t>exciting</a:t>
            </a:r>
            <a:r>
              <a:rPr sz="920" spc="-17"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challenging.</a:t>
            </a:r>
            <a:r>
              <a:rPr sz="920" spc="-24" dirty="0">
                <a:latin typeface="Times New Roman"/>
                <a:cs typeface="Times New Roman"/>
              </a:rPr>
              <a:t> </a:t>
            </a:r>
            <a:r>
              <a:rPr sz="920" dirty="0">
                <a:latin typeface="Times New Roman"/>
                <a:cs typeface="Times New Roman"/>
              </a:rPr>
              <a:t>Here</a:t>
            </a:r>
            <a:r>
              <a:rPr sz="920" spc="-17" dirty="0">
                <a:latin typeface="Times New Roman"/>
                <a:cs typeface="Times New Roman"/>
              </a:rPr>
              <a:t> </a:t>
            </a:r>
            <a:r>
              <a:rPr sz="920" dirty="0">
                <a:latin typeface="Times New Roman"/>
                <a:cs typeface="Times New Roman"/>
              </a:rPr>
              <a:t>are</a:t>
            </a:r>
            <a:r>
              <a:rPr sz="920" spc="-20" dirty="0">
                <a:latin typeface="Times New Roman"/>
                <a:cs typeface="Times New Roman"/>
              </a:rPr>
              <a:t> </a:t>
            </a:r>
            <a:r>
              <a:rPr sz="920" spc="-14" dirty="0">
                <a:latin typeface="Times New Roman"/>
                <a:cs typeface="Times New Roman"/>
              </a:rPr>
              <a:t>some </a:t>
            </a:r>
            <a:r>
              <a:rPr sz="920" dirty="0">
                <a:latin typeface="Times New Roman"/>
                <a:cs typeface="Times New Roman"/>
              </a:rPr>
              <a:t>essential</a:t>
            </a:r>
            <a:r>
              <a:rPr sz="920" spc="-27" dirty="0">
                <a:latin typeface="Times New Roman"/>
                <a:cs typeface="Times New Roman"/>
              </a:rPr>
              <a:t> </a:t>
            </a:r>
            <a:r>
              <a:rPr sz="920" dirty="0">
                <a:latin typeface="Times New Roman"/>
                <a:cs typeface="Times New Roman"/>
              </a:rPr>
              <a:t>steps</a:t>
            </a:r>
            <a:r>
              <a:rPr sz="920" spc="-14" dirty="0">
                <a:latin typeface="Times New Roman"/>
                <a:cs typeface="Times New Roman"/>
              </a:rPr>
              <a:t> </a:t>
            </a:r>
            <a:r>
              <a:rPr sz="920" dirty="0">
                <a:latin typeface="Times New Roman"/>
                <a:cs typeface="Times New Roman"/>
              </a:rPr>
              <a:t>to</a:t>
            </a:r>
            <a:r>
              <a:rPr sz="920" spc="-7" dirty="0">
                <a:latin typeface="Times New Roman"/>
                <a:cs typeface="Times New Roman"/>
              </a:rPr>
              <a:t> </a:t>
            </a:r>
            <a:r>
              <a:rPr sz="920" dirty="0">
                <a:latin typeface="Times New Roman"/>
                <a:cs typeface="Times New Roman"/>
              </a:rPr>
              <a:t>help</a:t>
            </a:r>
            <a:r>
              <a:rPr sz="920" spc="-20" dirty="0">
                <a:latin typeface="Times New Roman"/>
                <a:cs typeface="Times New Roman"/>
              </a:rPr>
              <a:t> </a:t>
            </a:r>
            <a:r>
              <a:rPr sz="920" dirty="0">
                <a:latin typeface="Times New Roman"/>
                <a:cs typeface="Times New Roman"/>
              </a:rPr>
              <a:t>you</a:t>
            </a:r>
            <a:r>
              <a:rPr sz="920" spc="-20" dirty="0">
                <a:latin typeface="Times New Roman"/>
                <a:cs typeface="Times New Roman"/>
              </a:rPr>
              <a:t> </a:t>
            </a:r>
            <a:r>
              <a:rPr sz="920" dirty="0">
                <a:latin typeface="Times New Roman"/>
                <a:cs typeface="Times New Roman"/>
              </a:rPr>
              <a:t>pave</a:t>
            </a:r>
            <a:r>
              <a:rPr sz="920" spc="-14" dirty="0">
                <a:latin typeface="Times New Roman"/>
                <a:cs typeface="Times New Roman"/>
              </a:rPr>
              <a:t> </a:t>
            </a:r>
            <a:r>
              <a:rPr sz="920" dirty="0">
                <a:latin typeface="Times New Roman"/>
                <a:cs typeface="Times New Roman"/>
              </a:rPr>
              <a:t>the</a:t>
            </a:r>
            <a:r>
              <a:rPr sz="920" spc="-27" dirty="0">
                <a:latin typeface="Times New Roman"/>
                <a:cs typeface="Times New Roman"/>
              </a:rPr>
              <a:t> </a:t>
            </a:r>
            <a:r>
              <a:rPr sz="920" dirty="0">
                <a:latin typeface="Times New Roman"/>
                <a:cs typeface="Times New Roman"/>
              </a:rPr>
              <a:t>way</a:t>
            </a:r>
            <a:r>
              <a:rPr sz="920" spc="-7" dirty="0">
                <a:latin typeface="Times New Roman"/>
                <a:cs typeface="Times New Roman"/>
              </a:rPr>
              <a:t> </a:t>
            </a:r>
            <a:r>
              <a:rPr sz="920" dirty="0">
                <a:latin typeface="Times New Roman"/>
                <a:cs typeface="Times New Roman"/>
              </a:rPr>
              <a:t>to</a:t>
            </a:r>
            <a:r>
              <a:rPr sz="920" spc="-3"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17" dirty="0">
                <a:latin typeface="Times New Roman"/>
                <a:cs typeface="Times New Roman"/>
              </a:rPr>
              <a:t> </a:t>
            </a:r>
            <a:r>
              <a:rPr sz="920" dirty="0">
                <a:latin typeface="Times New Roman"/>
                <a:cs typeface="Times New Roman"/>
              </a:rPr>
              <a:t>Our</a:t>
            </a:r>
            <a:r>
              <a:rPr sz="920" spc="-10" dirty="0">
                <a:latin typeface="Times New Roman"/>
                <a:cs typeface="Times New Roman"/>
              </a:rPr>
              <a:t> </a:t>
            </a:r>
            <a:r>
              <a:rPr sz="920" dirty="0">
                <a:latin typeface="Times New Roman"/>
                <a:cs typeface="Times New Roman"/>
              </a:rPr>
              <a:t>professional</a:t>
            </a:r>
            <a:r>
              <a:rPr sz="920" spc="-20" dirty="0">
                <a:latin typeface="Times New Roman"/>
                <a:cs typeface="Times New Roman"/>
              </a:rPr>
              <a:t> </a:t>
            </a:r>
            <a:r>
              <a:rPr sz="920" dirty="0">
                <a:latin typeface="Times New Roman"/>
                <a:cs typeface="Times New Roman"/>
              </a:rPr>
              <a:t>challenge</a:t>
            </a:r>
            <a:r>
              <a:rPr sz="920" spc="-7" dirty="0">
                <a:latin typeface="Times New Roman"/>
                <a:cs typeface="Times New Roman"/>
              </a:rPr>
              <a:t> success </a:t>
            </a:r>
            <a:r>
              <a:rPr sz="920" dirty="0">
                <a:latin typeface="Times New Roman"/>
                <a:cs typeface="Times New Roman"/>
              </a:rPr>
              <a:t>with</a:t>
            </a:r>
            <a:r>
              <a:rPr sz="920" spc="-10" dirty="0">
                <a:latin typeface="Times New Roman"/>
                <a:cs typeface="Times New Roman"/>
              </a:rPr>
              <a:t> </a:t>
            </a:r>
            <a:r>
              <a:rPr sz="920" dirty="0">
                <a:latin typeface="Times New Roman"/>
                <a:cs typeface="Times New Roman"/>
              </a:rPr>
              <a:t>IEC</a:t>
            </a:r>
            <a:r>
              <a:rPr sz="920" spc="-17" dirty="0">
                <a:latin typeface="Times New Roman"/>
                <a:cs typeface="Times New Roman"/>
              </a:rPr>
              <a:t> </a:t>
            </a:r>
            <a:r>
              <a:rPr sz="920" dirty="0">
                <a:latin typeface="Times New Roman"/>
                <a:cs typeface="Times New Roman"/>
              </a:rPr>
              <a:t>dba</a:t>
            </a:r>
            <a:r>
              <a:rPr sz="920" spc="-24" dirty="0">
                <a:latin typeface="Times New Roman"/>
                <a:cs typeface="Times New Roman"/>
              </a:rPr>
              <a:t> </a:t>
            </a:r>
            <a:r>
              <a:rPr sz="920" dirty="0">
                <a:latin typeface="Times New Roman"/>
                <a:cs typeface="Times New Roman"/>
              </a:rPr>
              <a:t>Global</a:t>
            </a:r>
            <a:r>
              <a:rPr sz="920" spc="-31" dirty="0">
                <a:latin typeface="Times New Roman"/>
                <a:cs typeface="Times New Roman"/>
              </a:rPr>
              <a:t> </a:t>
            </a:r>
            <a:r>
              <a:rPr sz="920" dirty="0">
                <a:latin typeface="Times New Roman"/>
                <a:cs typeface="Times New Roman"/>
              </a:rPr>
              <a:t>Faiths</a:t>
            </a:r>
            <a:r>
              <a:rPr sz="920" spc="-10" dirty="0">
                <a:latin typeface="Times New Roman"/>
                <a:cs typeface="Times New Roman"/>
              </a:rPr>
              <a:t> </a:t>
            </a:r>
            <a:r>
              <a:rPr sz="920" dirty="0">
                <a:latin typeface="Times New Roman"/>
                <a:cs typeface="Times New Roman"/>
              </a:rPr>
              <a:t>&amp;</a:t>
            </a:r>
            <a:r>
              <a:rPr sz="920" spc="-24" dirty="0">
                <a:latin typeface="Times New Roman"/>
                <a:cs typeface="Times New Roman"/>
              </a:rPr>
              <a:t> </a:t>
            </a:r>
            <a:r>
              <a:rPr sz="920" dirty="0">
                <a:latin typeface="Times New Roman"/>
                <a:cs typeface="Times New Roman"/>
              </a:rPr>
              <a:t>OneDrive</a:t>
            </a:r>
            <a:r>
              <a:rPr sz="920" spc="-14" dirty="0">
                <a:latin typeface="Times New Roman"/>
                <a:cs typeface="Times New Roman"/>
              </a:rPr>
              <a:t> </a:t>
            </a:r>
            <a:r>
              <a:rPr sz="920" spc="-7" dirty="0">
                <a:latin typeface="Times New Roman"/>
                <a:cs typeface="Times New Roman"/>
              </a:rPr>
              <a:t>Realty.</a:t>
            </a:r>
            <a:endParaRPr sz="920" dirty="0">
              <a:latin typeface="Times New Roman"/>
              <a:cs typeface="Times New Roman"/>
            </a:endParaRPr>
          </a:p>
          <a:p>
            <a:pPr marL="319945" indent="-155427">
              <a:lnSpc>
                <a:spcPts val="958"/>
              </a:lnSpc>
              <a:spcBef>
                <a:spcPts val="910"/>
              </a:spcBef>
              <a:buFont typeface="Times New Roman"/>
              <a:buAutoNum type="arabicPeriod"/>
              <a:tabLst>
                <a:tab pos="319945" algn="l"/>
              </a:tabLst>
            </a:pPr>
            <a:r>
              <a:rPr sz="818" b="1" dirty="0">
                <a:latin typeface="Times New Roman"/>
                <a:cs typeface="Times New Roman"/>
              </a:rPr>
              <a:t>Think</a:t>
            </a:r>
            <a:r>
              <a:rPr sz="818" b="1" spc="-14" dirty="0">
                <a:latin typeface="Times New Roman"/>
                <a:cs typeface="Times New Roman"/>
              </a:rPr>
              <a:t> </a:t>
            </a:r>
            <a:r>
              <a:rPr sz="818" b="1" dirty="0">
                <a:latin typeface="Times New Roman"/>
                <a:cs typeface="Times New Roman"/>
              </a:rPr>
              <a:t>Through</a:t>
            </a:r>
            <a:r>
              <a:rPr sz="818" b="1" spc="-3" dirty="0">
                <a:latin typeface="Times New Roman"/>
                <a:cs typeface="Times New Roman"/>
              </a:rPr>
              <a:t> </a:t>
            </a:r>
            <a:r>
              <a:rPr sz="818" b="1" dirty="0">
                <a:latin typeface="Times New Roman"/>
                <a:cs typeface="Times New Roman"/>
              </a:rPr>
              <a:t>Your</a:t>
            </a:r>
            <a:r>
              <a:rPr sz="818" b="1" spc="-10" dirty="0">
                <a:latin typeface="Times New Roman"/>
                <a:cs typeface="Times New Roman"/>
              </a:rPr>
              <a:t> </a:t>
            </a:r>
            <a:r>
              <a:rPr sz="818" b="1" dirty="0">
                <a:latin typeface="Times New Roman"/>
                <a:cs typeface="Times New Roman"/>
              </a:rPr>
              <a:t>/</a:t>
            </a:r>
            <a:r>
              <a:rPr sz="818" b="1" spc="-20" dirty="0">
                <a:latin typeface="Times New Roman"/>
                <a:cs typeface="Times New Roman"/>
              </a:rPr>
              <a:t> </a:t>
            </a:r>
            <a:r>
              <a:rPr sz="818" b="1" dirty="0">
                <a:latin typeface="Times New Roman"/>
                <a:cs typeface="Times New Roman"/>
              </a:rPr>
              <a:t>Our</a:t>
            </a:r>
            <a:r>
              <a:rPr sz="818" b="1" spc="-17" dirty="0">
                <a:latin typeface="Times New Roman"/>
                <a:cs typeface="Times New Roman"/>
              </a:rPr>
              <a:t> </a:t>
            </a:r>
            <a:r>
              <a:rPr sz="818" b="1" dirty="0">
                <a:latin typeface="Times New Roman"/>
                <a:cs typeface="Times New Roman"/>
              </a:rPr>
              <a:t>Professional</a:t>
            </a:r>
            <a:r>
              <a:rPr sz="818" b="1" spc="-10" dirty="0">
                <a:latin typeface="Times New Roman"/>
                <a:cs typeface="Times New Roman"/>
              </a:rPr>
              <a:t> </a:t>
            </a:r>
            <a:r>
              <a:rPr sz="818" b="1" dirty="0">
                <a:latin typeface="Times New Roman"/>
                <a:cs typeface="Times New Roman"/>
              </a:rPr>
              <a:t>Goals</a:t>
            </a:r>
            <a:r>
              <a:rPr sz="818" b="1" spc="-7" dirty="0">
                <a:latin typeface="Times New Roman"/>
                <a:cs typeface="Times New Roman"/>
              </a:rPr>
              <a:t> </a:t>
            </a:r>
            <a:r>
              <a:rPr sz="818" b="1" dirty="0">
                <a:latin typeface="Times New Roman"/>
                <a:cs typeface="Times New Roman"/>
              </a:rPr>
              <a:t>with</a:t>
            </a:r>
            <a:r>
              <a:rPr sz="818" b="1" spc="-10" dirty="0">
                <a:latin typeface="Times New Roman"/>
                <a:cs typeface="Times New Roman"/>
              </a:rPr>
              <a:t> </a:t>
            </a:r>
            <a:r>
              <a:rPr sz="818" b="1" dirty="0">
                <a:latin typeface="Times New Roman"/>
                <a:cs typeface="Times New Roman"/>
              </a:rPr>
              <a:t>One</a:t>
            </a:r>
            <a:r>
              <a:rPr sz="818" b="1" spc="-17" dirty="0">
                <a:latin typeface="Times New Roman"/>
                <a:cs typeface="Times New Roman"/>
              </a:rPr>
              <a:t> </a:t>
            </a:r>
            <a:r>
              <a:rPr sz="818" b="1" dirty="0">
                <a:latin typeface="Times New Roman"/>
                <a:cs typeface="Times New Roman"/>
              </a:rPr>
              <a:t>Drive</a:t>
            </a:r>
            <a:r>
              <a:rPr sz="818" b="1" spc="-10" dirty="0">
                <a:latin typeface="Times New Roman"/>
                <a:cs typeface="Times New Roman"/>
              </a:rPr>
              <a:t> </a:t>
            </a:r>
            <a:r>
              <a:rPr sz="818" b="1" dirty="0">
                <a:latin typeface="Times New Roman"/>
                <a:cs typeface="Times New Roman"/>
              </a:rPr>
              <a:t>Realty</a:t>
            </a:r>
            <a:r>
              <a:rPr sz="818" b="1" spc="-7" dirty="0">
                <a:latin typeface="Times New Roman"/>
                <a:cs typeface="Times New Roman"/>
              </a:rPr>
              <a:t> Firm</a:t>
            </a:r>
            <a:r>
              <a:rPr sz="818" spc="-7" dirty="0">
                <a:latin typeface="Times New Roman"/>
                <a:cs typeface="Times New Roman"/>
              </a:rPr>
              <a:t>:</a:t>
            </a:r>
            <a:endParaRPr sz="818" dirty="0">
              <a:latin typeface="Times New Roman"/>
              <a:cs typeface="Times New Roman"/>
            </a:endParaRPr>
          </a:p>
          <a:p>
            <a:pPr marL="631664" marR="3464" lvl="1" indent="-155859">
              <a:lnSpc>
                <a:spcPct val="95700"/>
              </a:lnSpc>
              <a:spcBef>
                <a:spcPts val="24"/>
              </a:spcBef>
              <a:buSzPct val="74074"/>
              <a:buFont typeface="Courier New"/>
              <a:buChar char="o"/>
              <a:tabLst>
                <a:tab pos="631664" algn="l"/>
              </a:tabLst>
            </a:pPr>
            <a:r>
              <a:rPr sz="920" dirty="0">
                <a:latin typeface="Times New Roman"/>
                <a:cs typeface="Times New Roman"/>
              </a:rPr>
              <a:t>Evaluate</a:t>
            </a:r>
            <a:r>
              <a:rPr sz="920" spc="-24"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Our</a:t>
            </a:r>
            <a:r>
              <a:rPr sz="920" spc="-14" dirty="0">
                <a:latin typeface="Times New Roman"/>
                <a:cs typeface="Times New Roman"/>
              </a:rPr>
              <a:t> </a:t>
            </a:r>
            <a:r>
              <a:rPr sz="920" dirty="0">
                <a:latin typeface="Times New Roman"/>
                <a:cs typeface="Times New Roman"/>
              </a:rPr>
              <a:t>personal,</a:t>
            </a:r>
            <a:r>
              <a:rPr sz="920" spc="-27" dirty="0">
                <a:latin typeface="Times New Roman"/>
                <a:cs typeface="Times New Roman"/>
              </a:rPr>
              <a:t> </a:t>
            </a:r>
            <a:r>
              <a:rPr sz="920" dirty="0">
                <a:latin typeface="Times New Roman"/>
                <a:cs typeface="Times New Roman"/>
              </a:rPr>
              <a:t>professional,</a:t>
            </a:r>
            <a:r>
              <a:rPr sz="920" spc="-27"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financial</a:t>
            </a:r>
            <a:r>
              <a:rPr sz="920" spc="-17" dirty="0">
                <a:latin typeface="Times New Roman"/>
                <a:cs typeface="Times New Roman"/>
              </a:rPr>
              <a:t> </a:t>
            </a:r>
            <a:r>
              <a:rPr sz="920" dirty="0">
                <a:latin typeface="Times New Roman"/>
                <a:cs typeface="Times New Roman"/>
              </a:rPr>
              <a:t>goals.</a:t>
            </a:r>
            <a:r>
              <a:rPr sz="920" spc="-17" dirty="0">
                <a:latin typeface="Times New Roman"/>
                <a:cs typeface="Times New Roman"/>
              </a:rPr>
              <a:t> </a:t>
            </a:r>
            <a:r>
              <a:rPr sz="920" spc="-7" dirty="0">
                <a:latin typeface="Times New Roman"/>
                <a:cs typeface="Times New Roman"/>
              </a:rPr>
              <a:t>Consider </a:t>
            </a:r>
            <a:r>
              <a:rPr sz="920" dirty="0">
                <a:latin typeface="Times New Roman"/>
                <a:cs typeface="Times New Roman"/>
              </a:rPr>
              <a:t>where</a:t>
            </a:r>
            <a:r>
              <a:rPr sz="920" spc="-20" dirty="0">
                <a:latin typeface="Times New Roman"/>
                <a:cs typeface="Times New Roman"/>
              </a:rPr>
              <a:t> </a:t>
            </a:r>
            <a:r>
              <a:rPr sz="920" dirty="0">
                <a:latin typeface="Times New Roman"/>
                <a:cs typeface="Times New Roman"/>
              </a:rPr>
              <a:t>you</a:t>
            </a:r>
            <a:r>
              <a:rPr sz="920" spc="-17" dirty="0">
                <a:latin typeface="Times New Roman"/>
                <a:cs typeface="Times New Roman"/>
              </a:rPr>
              <a:t> </a:t>
            </a:r>
            <a:r>
              <a:rPr sz="920" dirty="0">
                <a:latin typeface="Times New Roman"/>
                <a:cs typeface="Times New Roman"/>
              </a:rPr>
              <a:t>want</a:t>
            </a:r>
            <a:r>
              <a:rPr sz="920" spc="-10" dirty="0">
                <a:latin typeface="Times New Roman"/>
                <a:cs typeface="Times New Roman"/>
              </a:rPr>
              <a:t> </a:t>
            </a:r>
            <a:r>
              <a:rPr sz="920" dirty="0">
                <a:latin typeface="Times New Roman"/>
                <a:cs typeface="Times New Roman"/>
              </a:rPr>
              <a:t>to</a:t>
            </a:r>
            <a:r>
              <a:rPr sz="920" spc="-7" dirty="0">
                <a:latin typeface="Times New Roman"/>
                <a:cs typeface="Times New Roman"/>
              </a:rPr>
              <a:t> </a:t>
            </a:r>
            <a:r>
              <a:rPr sz="920" dirty="0">
                <a:latin typeface="Times New Roman"/>
                <a:cs typeface="Times New Roman"/>
              </a:rPr>
              <a:t>be</a:t>
            </a:r>
            <a:r>
              <a:rPr sz="920" spc="-20" dirty="0">
                <a:latin typeface="Times New Roman"/>
                <a:cs typeface="Times New Roman"/>
              </a:rPr>
              <a:t> </a:t>
            </a:r>
            <a:r>
              <a:rPr sz="920" dirty="0">
                <a:latin typeface="Times New Roman"/>
                <a:cs typeface="Times New Roman"/>
              </a:rPr>
              <a:t>in</a:t>
            </a:r>
            <a:r>
              <a:rPr sz="920" spc="-7" dirty="0">
                <a:latin typeface="Times New Roman"/>
                <a:cs typeface="Times New Roman"/>
              </a:rPr>
              <a:t> </a:t>
            </a:r>
            <a:r>
              <a:rPr sz="920" dirty="0">
                <a:latin typeface="Times New Roman"/>
                <a:cs typeface="Times New Roman"/>
              </a:rPr>
              <a:t>the</a:t>
            </a:r>
            <a:r>
              <a:rPr sz="920" spc="-20" dirty="0">
                <a:latin typeface="Times New Roman"/>
                <a:cs typeface="Times New Roman"/>
              </a:rPr>
              <a:t> </a:t>
            </a:r>
            <a:r>
              <a:rPr sz="920" dirty="0">
                <a:latin typeface="Times New Roman"/>
                <a:cs typeface="Times New Roman"/>
              </a:rPr>
              <a:t>next</a:t>
            </a:r>
            <a:r>
              <a:rPr sz="920" spc="-10" dirty="0">
                <a:latin typeface="Times New Roman"/>
                <a:cs typeface="Times New Roman"/>
              </a:rPr>
              <a:t> </a:t>
            </a:r>
            <a:r>
              <a:rPr sz="920" dirty="0">
                <a:latin typeface="Times New Roman"/>
                <a:cs typeface="Times New Roman"/>
              </a:rPr>
              <a:t>five,</a:t>
            </a:r>
            <a:r>
              <a:rPr sz="920" spc="-14" dirty="0">
                <a:latin typeface="Times New Roman"/>
                <a:cs typeface="Times New Roman"/>
              </a:rPr>
              <a:t> </a:t>
            </a:r>
            <a:r>
              <a:rPr sz="920" dirty="0">
                <a:latin typeface="Times New Roman"/>
                <a:cs typeface="Times New Roman"/>
              </a:rPr>
              <a:t>ten,</a:t>
            </a:r>
            <a:r>
              <a:rPr sz="920" spc="-7"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dirty="0">
                <a:latin typeface="Times New Roman"/>
                <a:cs typeface="Times New Roman"/>
              </a:rPr>
              <a:t>fifteen</a:t>
            </a:r>
            <a:r>
              <a:rPr sz="920" spc="-7" dirty="0">
                <a:latin typeface="Times New Roman"/>
                <a:cs typeface="Times New Roman"/>
              </a:rPr>
              <a:t> </a:t>
            </a:r>
            <a:r>
              <a:rPr sz="920" dirty="0">
                <a:latin typeface="Times New Roman"/>
                <a:cs typeface="Times New Roman"/>
              </a:rPr>
              <a:t>years</a:t>
            </a:r>
            <a:r>
              <a:rPr sz="920" spc="7" dirty="0">
                <a:latin typeface="Times New Roman"/>
                <a:cs typeface="Times New Roman"/>
              </a:rPr>
              <a:t> </a:t>
            </a:r>
            <a:r>
              <a:rPr sz="920" dirty="0">
                <a:latin typeface="Times New Roman"/>
                <a:cs typeface="Times New Roman"/>
              </a:rPr>
              <a:t>with</a:t>
            </a:r>
            <a:r>
              <a:rPr sz="920" spc="-14" dirty="0">
                <a:latin typeface="Times New Roman"/>
                <a:cs typeface="Times New Roman"/>
              </a:rPr>
              <a:t> </a:t>
            </a:r>
            <a:r>
              <a:rPr sz="920" spc="-17" dirty="0">
                <a:latin typeface="Times New Roman"/>
                <a:cs typeface="Times New Roman"/>
              </a:rPr>
              <a:t>One </a:t>
            </a:r>
            <a:r>
              <a:rPr sz="920" dirty="0">
                <a:latin typeface="Times New Roman"/>
                <a:cs typeface="Times New Roman"/>
              </a:rPr>
              <a:t>Drive</a:t>
            </a:r>
            <a:r>
              <a:rPr sz="920" spc="-24" dirty="0">
                <a:latin typeface="Times New Roman"/>
                <a:cs typeface="Times New Roman"/>
              </a:rPr>
              <a:t> </a:t>
            </a:r>
            <a:r>
              <a:rPr sz="920" dirty="0">
                <a:latin typeface="Times New Roman"/>
                <a:cs typeface="Times New Roman"/>
              </a:rPr>
              <a:t>Realty</a:t>
            </a:r>
            <a:r>
              <a:rPr sz="920" spc="-10" dirty="0">
                <a:latin typeface="Times New Roman"/>
                <a:cs typeface="Times New Roman"/>
              </a:rPr>
              <a:t> </a:t>
            </a:r>
            <a:r>
              <a:rPr sz="920" dirty="0">
                <a:latin typeface="Times New Roman"/>
                <a:cs typeface="Times New Roman"/>
              </a:rPr>
              <a:t>Firm.</a:t>
            </a:r>
            <a:r>
              <a:rPr sz="920" spc="-14" dirty="0">
                <a:latin typeface="Times New Roman"/>
                <a:cs typeface="Times New Roman"/>
              </a:rPr>
              <a:t> </a:t>
            </a:r>
            <a:r>
              <a:rPr sz="920" dirty="0">
                <a:latin typeface="Times New Roman"/>
                <a:cs typeface="Times New Roman"/>
              </a:rPr>
              <a:t>These</a:t>
            </a:r>
            <a:r>
              <a:rPr sz="920" spc="-20" dirty="0">
                <a:latin typeface="Times New Roman"/>
                <a:cs typeface="Times New Roman"/>
              </a:rPr>
              <a:t> </a:t>
            </a:r>
            <a:r>
              <a:rPr sz="920" dirty="0">
                <a:latin typeface="Times New Roman"/>
                <a:cs typeface="Times New Roman"/>
              </a:rPr>
              <a:t>goals</a:t>
            </a:r>
            <a:r>
              <a:rPr sz="920" spc="-14" dirty="0">
                <a:latin typeface="Times New Roman"/>
                <a:cs typeface="Times New Roman"/>
              </a:rPr>
              <a:t> </a:t>
            </a:r>
            <a:r>
              <a:rPr sz="920" dirty="0">
                <a:latin typeface="Times New Roman"/>
                <a:cs typeface="Times New Roman"/>
              </a:rPr>
              <a:t>will</a:t>
            </a:r>
            <a:r>
              <a:rPr sz="920" spc="-14" dirty="0">
                <a:latin typeface="Times New Roman"/>
                <a:cs typeface="Times New Roman"/>
              </a:rPr>
              <a:t> </a:t>
            </a:r>
            <a:r>
              <a:rPr sz="920" dirty="0">
                <a:latin typeface="Times New Roman"/>
                <a:cs typeface="Times New Roman"/>
              </a:rPr>
              <a:t>shape</a:t>
            </a:r>
            <a:r>
              <a:rPr sz="920" spc="-24"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17" dirty="0">
                <a:latin typeface="Times New Roman"/>
                <a:cs typeface="Times New Roman"/>
              </a:rPr>
              <a:t> </a:t>
            </a:r>
            <a:r>
              <a:rPr sz="920" dirty="0">
                <a:latin typeface="Times New Roman"/>
                <a:cs typeface="Times New Roman"/>
              </a:rPr>
              <a:t>Our</a:t>
            </a:r>
            <a:r>
              <a:rPr sz="920" spc="-14" dirty="0">
                <a:latin typeface="Times New Roman"/>
                <a:cs typeface="Times New Roman"/>
              </a:rPr>
              <a:t> </a:t>
            </a:r>
            <a:r>
              <a:rPr sz="920" dirty="0">
                <a:latin typeface="Times New Roman"/>
                <a:cs typeface="Times New Roman"/>
              </a:rPr>
              <a:t>business</a:t>
            </a:r>
            <a:r>
              <a:rPr sz="920" spc="-10" dirty="0">
                <a:latin typeface="Times New Roman"/>
                <a:cs typeface="Times New Roman"/>
              </a:rPr>
              <a:t> </a:t>
            </a:r>
            <a:r>
              <a:rPr sz="920" spc="-7" dirty="0">
                <a:latin typeface="Times New Roman"/>
                <a:cs typeface="Times New Roman"/>
              </a:rPr>
              <a:t>executive </a:t>
            </a:r>
            <a:r>
              <a:rPr sz="920" dirty="0">
                <a:latin typeface="Times New Roman"/>
                <a:cs typeface="Times New Roman"/>
              </a:rPr>
              <a:t>position</a:t>
            </a:r>
            <a:r>
              <a:rPr sz="920" spc="-27" dirty="0">
                <a:latin typeface="Times New Roman"/>
                <a:cs typeface="Times New Roman"/>
              </a:rPr>
              <a:t> </a:t>
            </a:r>
            <a:r>
              <a:rPr sz="920" dirty="0">
                <a:latin typeface="Times New Roman"/>
                <a:cs typeface="Times New Roman"/>
              </a:rPr>
              <a:t>strategy</a:t>
            </a:r>
            <a:r>
              <a:rPr sz="920" spc="-14"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decisions</a:t>
            </a:r>
            <a:r>
              <a:rPr sz="920" spc="-14" dirty="0">
                <a:latin typeface="Times New Roman"/>
                <a:cs typeface="Times New Roman"/>
              </a:rPr>
              <a:t> </a:t>
            </a:r>
            <a:r>
              <a:rPr sz="920" dirty="0">
                <a:latin typeface="Times New Roman"/>
                <a:cs typeface="Times New Roman"/>
              </a:rPr>
              <a:t>to</a:t>
            </a:r>
            <a:r>
              <a:rPr sz="920" spc="-14" dirty="0">
                <a:latin typeface="Times New Roman"/>
                <a:cs typeface="Times New Roman"/>
              </a:rPr>
              <a:t> </a:t>
            </a:r>
            <a:r>
              <a:rPr sz="920" dirty="0">
                <a:latin typeface="Times New Roman"/>
                <a:cs typeface="Times New Roman"/>
              </a:rPr>
              <a:t>succeed</a:t>
            </a:r>
            <a:r>
              <a:rPr sz="920" spc="-14" dirty="0">
                <a:latin typeface="Times New Roman"/>
                <a:cs typeface="Times New Roman"/>
              </a:rPr>
              <a:t> </a:t>
            </a:r>
            <a:r>
              <a:rPr sz="920" dirty="0">
                <a:latin typeface="Times New Roman"/>
                <a:cs typeface="Times New Roman"/>
              </a:rPr>
              <a:t>with</a:t>
            </a:r>
            <a:r>
              <a:rPr sz="920" spc="-10" dirty="0">
                <a:latin typeface="Times New Roman"/>
                <a:cs typeface="Times New Roman"/>
              </a:rPr>
              <a:t> </a:t>
            </a:r>
            <a:r>
              <a:rPr sz="920" dirty="0">
                <a:latin typeface="Times New Roman"/>
                <a:cs typeface="Times New Roman"/>
              </a:rPr>
              <a:t>Your</a:t>
            </a:r>
            <a:r>
              <a:rPr sz="920" spc="-17" dirty="0">
                <a:latin typeface="Times New Roman"/>
                <a:cs typeface="Times New Roman"/>
              </a:rPr>
              <a:t> </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Our</a:t>
            </a:r>
            <a:r>
              <a:rPr sz="920" spc="-10" dirty="0">
                <a:latin typeface="Times New Roman"/>
                <a:cs typeface="Times New Roman"/>
              </a:rPr>
              <a:t> </a:t>
            </a:r>
            <a:r>
              <a:rPr sz="920" spc="-7" dirty="0">
                <a:latin typeface="Times New Roman"/>
                <a:cs typeface="Times New Roman"/>
              </a:rPr>
              <a:t>business model.</a:t>
            </a:r>
            <a:endParaRPr sz="920" dirty="0">
              <a:latin typeface="Times New Roman"/>
              <a:cs typeface="Times New Roman"/>
            </a:endParaRPr>
          </a:p>
          <a:p>
            <a:pPr marL="319945" indent="-155427">
              <a:lnSpc>
                <a:spcPts val="1040"/>
              </a:lnSpc>
              <a:buFont typeface="Times New Roman"/>
              <a:buAutoNum type="arabicPeriod"/>
              <a:tabLst>
                <a:tab pos="319945" algn="l"/>
              </a:tabLst>
            </a:pPr>
            <a:r>
              <a:rPr sz="920" b="1" dirty="0">
                <a:latin typeface="Times New Roman"/>
                <a:cs typeface="Times New Roman"/>
              </a:rPr>
              <a:t>Conduct</a:t>
            </a:r>
            <a:r>
              <a:rPr sz="920" b="1" spc="-31" dirty="0">
                <a:latin typeface="Times New Roman"/>
                <a:cs typeface="Times New Roman"/>
              </a:rPr>
              <a:t> </a:t>
            </a:r>
            <a:r>
              <a:rPr sz="920" b="1" dirty="0">
                <a:latin typeface="Times New Roman"/>
                <a:cs typeface="Times New Roman"/>
              </a:rPr>
              <a:t>Ongoing</a:t>
            </a:r>
            <a:r>
              <a:rPr sz="920" b="1" spc="-14" dirty="0">
                <a:latin typeface="Times New Roman"/>
                <a:cs typeface="Times New Roman"/>
              </a:rPr>
              <a:t> </a:t>
            </a:r>
            <a:r>
              <a:rPr sz="920" b="1" dirty="0">
                <a:latin typeface="Times New Roman"/>
                <a:cs typeface="Times New Roman"/>
              </a:rPr>
              <a:t>and</a:t>
            </a:r>
            <a:r>
              <a:rPr sz="920" b="1" spc="-14" dirty="0">
                <a:latin typeface="Times New Roman"/>
                <a:cs typeface="Times New Roman"/>
              </a:rPr>
              <a:t> </a:t>
            </a:r>
            <a:r>
              <a:rPr sz="920" b="1" dirty="0">
                <a:latin typeface="Times New Roman"/>
                <a:cs typeface="Times New Roman"/>
              </a:rPr>
              <a:t>perpetual</a:t>
            </a:r>
            <a:r>
              <a:rPr sz="920" b="1" spc="-17" dirty="0">
                <a:latin typeface="Times New Roman"/>
                <a:cs typeface="Times New Roman"/>
              </a:rPr>
              <a:t> </a:t>
            </a:r>
            <a:r>
              <a:rPr sz="920" b="1" spc="-7" dirty="0">
                <a:latin typeface="Times New Roman"/>
                <a:cs typeface="Times New Roman"/>
              </a:rPr>
              <a:t>In-</a:t>
            </a:r>
            <a:r>
              <a:rPr sz="920" b="1" dirty="0">
                <a:latin typeface="Times New Roman"/>
                <a:cs typeface="Times New Roman"/>
              </a:rPr>
              <a:t>Depth</a:t>
            </a:r>
            <a:r>
              <a:rPr sz="920" b="1" spc="-20" dirty="0">
                <a:latin typeface="Times New Roman"/>
                <a:cs typeface="Times New Roman"/>
              </a:rPr>
              <a:t> </a:t>
            </a:r>
            <a:r>
              <a:rPr sz="920" b="1" spc="-7" dirty="0">
                <a:latin typeface="Times New Roman"/>
                <a:cs typeface="Times New Roman"/>
              </a:rPr>
              <a:t>Research</a:t>
            </a:r>
            <a:r>
              <a:rPr sz="920" spc="-7" dirty="0">
                <a:latin typeface="Times New Roman"/>
                <a:cs typeface="Times New Roman"/>
              </a:rPr>
              <a:t>:</a:t>
            </a:r>
            <a:endParaRPr sz="920" dirty="0">
              <a:latin typeface="Times New Roman"/>
              <a:cs typeface="Times New Roman"/>
            </a:endParaRPr>
          </a:p>
          <a:p>
            <a:pPr marL="631664" marR="6494" lvl="1" indent="-155859">
              <a:lnSpc>
                <a:spcPct val="95800"/>
              </a:lnSpc>
              <a:spcBef>
                <a:spcPts val="24"/>
              </a:spcBef>
              <a:buSzPct val="74074"/>
              <a:buFont typeface="Courier New"/>
              <a:buChar char="o"/>
              <a:tabLst>
                <a:tab pos="631664" algn="l"/>
              </a:tabLst>
            </a:pPr>
            <a:r>
              <a:rPr sz="920" dirty="0">
                <a:latin typeface="Times New Roman"/>
                <a:cs typeface="Times New Roman"/>
              </a:rPr>
              <a:t>Understand</a:t>
            </a:r>
            <a:r>
              <a:rPr sz="920" spc="-27"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dirty="0">
                <a:latin typeface="Times New Roman"/>
                <a:cs typeface="Times New Roman"/>
              </a:rPr>
              <a:t>Digital</a:t>
            </a:r>
            <a:r>
              <a:rPr sz="920" spc="-24" dirty="0">
                <a:latin typeface="Times New Roman"/>
                <a:cs typeface="Times New Roman"/>
              </a:rPr>
              <a:t> </a:t>
            </a:r>
            <a:r>
              <a:rPr sz="920" dirty="0">
                <a:latin typeface="Times New Roman"/>
                <a:cs typeface="Times New Roman"/>
              </a:rPr>
              <a:t>real</a:t>
            </a:r>
            <a:r>
              <a:rPr sz="920" spc="-27" dirty="0">
                <a:latin typeface="Times New Roman"/>
                <a:cs typeface="Times New Roman"/>
              </a:rPr>
              <a:t> </a:t>
            </a:r>
            <a:r>
              <a:rPr sz="920" dirty="0">
                <a:latin typeface="Times New Roman"/>
                <a:cs typeface="Times New Roman"/>
              </a:rPr>
              <a:t>estate</a:t>
            </a:r>
            <a:r>
              <a:rPr sz="920" spc="-24" dirty="0">
                <a:latin typeface="Times New Roman"/>
                <a:cs typeface="Times New Roman"/>
              </a:rPr>
              <a:t> </a:t>
            </a:r>
            <a:r>
              <a:rPr sz="920" dirty="0">
                <a:latin typeface="Times New Roman"/>
                <a:cs typeface="Times New Roman"/>
              </a:rPr>
              <a:t>market</a:t>
            </a:r>
            <a:r>
              <a:rPr sz="920" spc="-24" dirty="0">
                <a:latin typeface="Times New Roman"/>
                <a:cs typeface="Times New Roman"/>
              </a:rPr>
              <a:t> </a:t>
            </a:r>
            <a:r>
              <a:rPr sz="920" dirty="0">
                <a:latin typeface="Times New Roman"/>
                <a:cs typeface="Times New Roman"/>
              </a:rPr>
              <a:t>nationally</a:t>
            </a:r>
            <a:r>
              <a:rPr sz="920" spc="-17" dirty="0">
                <a:latin typeface="Times New Roman"/>
                <a:cs typeface="Times New Roman"/>
              </a:rPr>
              <a:t> </a:t>
            </a:r>
            <a:r>
              <a:rPr sz="920" dirty="0">
                <a:latin typeface="Times New Roman"/>
                <a:cs typeface="Times New Roman"/>
              </a:rPr>
              <a:t>(USA),</a:t>
            </a:r>
            <a:r>
              <a:rPr sz="920" spc="-34" dirty="0">
                <a:latin typeface="Times New Roman"/>
                <a:cs typeface="Times New Roman"/>
              </a:rPr>
              <a:t> </a:t>
            </a:r>
            <a:r>
              <a:rPr sz="920" dirty="0">
                <a:latin typeface="Times New Roman"/>
                <a:cs typeface="Times New Roman"/>
              </a:rPr>
              <a:t>Globally</a:t>
            </a:r>
            <a:r>
              <a:rPr sz="920" spc="-17" dirty="0">
                <a:latin typeface="Times New Roman"/>
                <a:cs typeface="Times New Roman"/>
              </a:rPr>
              <a:t> and </a:t>
            </a:r>
            <a:r>
              <a:rPr sz="920" dirty="0">
                <a:latin typeface="Times New Roman"/>
                <a:cs typeface="Times New Roman"/>
              </a:rPr>
              <a:t>Your</a:t>
            </a:r>
            <a:r>
              <a:rPr sz="920" spc="-20"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Our</a:t>
            </a:r>
            <a:r>
              <a:rPr sz="920" spc="-14" dirty="0">
                <a:latin typeface="Times New Roman"/>
                <a:cs typeface="Times New Roman"/>
              </a:rPr>
              <a:t> </a:t>
            </a:r>
            <a:r>
              <a:rPr sz="920" dirty="0">
                <a:latin typeface="Times New Roman"/>
                <a:cs typeface="Times New Roman"/>
              </a:rPr>
              <a:t>own</a:t>
            </a:r>
            <a:r>
              <a:rPr sz="920" spc="-10" dirty="0">
                <a:latin typeface="Times New Roman"/>
                <a:cs typeface="Times New Roman"/>
              </a:rPr>
              <a:t> </a:t>
            </a:r>
            <a:r>
              <a:rPr sz="920" dirty="0">
                <a:latin typeface="Times New Roman"/>
                <a:cs typeface="Times New Roman"/>
              </a:rPr>
              <a:t>local</a:t>
            </a:r>
            <a:r>
              <a:rPr sz="920" spc="-24" dirty="0">
                <a:latin typeface="Times New Roman"/>
                <a:cs typeface="Times New Roman"/>
              </a:rPr>
              <a:t> </a:t>
            </a:r>
            <a:r>
              <a:rPr sz="920" dirty="0">
                <a:latin typeface="Times New Roman"/>
                <a:cs typeface="Times New Roman"/>
              </a:rPr>
              <a:t>area.</a:t>
            </a:r>
            <a:r>
              <a:rPr sz="920" spc="-17" dirty="0">
                <a:latin typeface="Times New Roman"/>
                <a:cs typeface="Times New Roman"/>
              </a:rPr>
              <a:t> </a:t>
            </a:r>
            <a:r>
              <a:rPr sz="920" dirty="0">
                <a:latin typeface="Times New Roman"/>
                <a:cs typeface="Times New Roman"/>
              </a:rPr>
              <a:t>Study</a:t>
            </a:r>
            <a:r>
              <a:rPr sz="920" spc="-7" dirty="0">
                <a:latin typeface="Times New Roman"/>
                <a:cs typeface="Times New Roman"/>
              </a:rPr>
              <a:t> </a:t>
            </a:r>
            <a:r>
              <a:rPr sz="920" dirty="0">
                <a:latin typeface="Times New Roman"/>
                <a:cs typeface="Times New Roman"/>
              </a:rPr>
              <a:t>local,</a:t>
            </a:r>
            <a:r>
              <a:rPr sz="920" spc="-20" dirty="0">
                <a:latin typeface="Times New Roman"/>
                <a:cs typeface="Times New Roman"/>
              </a:rPr>
              <a:t> </a:t>
            </a:r>
            <a:r>
              <a:rPr sz="920" dirty="0">
                <a:latin typeface="Times New Roman"/>
                <a:cs typeface="Times New Roman"/>
              </a:rPr>
              <a:t>national</a:t>
            </a:r>
            <a:r>
              <a:rPr sz="920" spc="-17" dirty="0">
                <a:latin typeface="Times New Roman"/>
                <a:cs typeface="Times New Roman"/>
              </a:rPr>
              <a:t> </a:t>
            </a:r>
            <a:r>
              <a:rPr sz="920" dirty="0">
                <a:latin typeface="Times New Roman"/>
                <a:cs typeface="Times New Roman"/>
              </a:rPr>
              <a:t>(USA)</a:t>
            </a:r>
            <a:r>
              <a:rPr sz="920" spc="-14" dirty="0">
                <a:latin typeface="Times New Roman"/>
                <a:cs typeface="Times New Roman"/>
              </a:rPr>
              <a:t> </a:t>
            </a:r>
            <a:r>
              <a:rPr sz="920" dirty="0">
                <a:latin typeface="Times New Roman"/>
                <a:cs typeface="Times New Roman"/>
              </a:rPr>
              <a:t>and</a:t>
            </a:r>
            <a:r>
              <a:rPr sz="920" spc="-7" dirty="0">
                <a:latin typeface="Times New Roman"/>
                <a:cs typeface="Times New Roman"/>
              </a:rPr>
              <a:t> global</a:t>
            </a:r>
            <a:r>
              <a:rPr sz="920" spc="341" dirty="0">
                <a:latin typeface="Times New Roman"/>
                <a:cs typeface="Times New Roman"/>
              </a:rPr>
              <a:t> </a:t>
            </a:r>
            <a:r>
              <a:rPr sz="920" dirty="0">
                <a:latin typeface="Times New Roman"/>
                <a:cs typeface="Times New Roman"/>
              </a:rPr>
              <a:t>trends,</a:t>
            </a:r>
            <a:r>
              <a:rPr sz="920" spc="-31" dirty="0">
                <a:latin typeface="Times New Roman"/>
                <a:cs typeface="Times New Roman"/>
              </a:rPr>
              <a:t> </a:t>
            </a:r>
            <a:r>
              <a:rPr sz="920" dirty="0">
                <a:latin typeface="Times New Roman"/>
                <a:cs typeface="Times New Roman"/>
              </a:rPr>
              <a:t>property</a:t>
            </a:r>
            <a:r>
              <a:rPr sz="920" spc="-17" dirty="0">
                <a:latin typeface="Times New Roman"/>
                <a:cs typeface="Times New Roman"/>
              </a:rPr>
              <a:t> </a:t>
            </a:r>
            <a:r>
              <a:rPr sz="920" dirty="0">
                <a:latin typeface="Times New Roman"/>
                <a:cs typeface="Times New Roman"/>
              </a:rPr>
              <a:t>values,</a:t>
            </a:r>
            <a:r>
              <a:rPr sz="920" spc="-2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demographics.</a:t>
            </a:r>
            <a:r>
              <a:rPr sz="920" spc="-31" dirty="0">
                <a:latin typeface="Times New Roman"/>
                <a:cs typeface="Times New Roman"/>
              </a:rPr>
              <a:t> </a:t>
            </a:r>
            <a:r>
              <a:rPr sz="920" dirty="0">
                <a:latin typeface="Times New Roman"/>
                <a:cs typeface="Times New Roman"/>
              </a:rPr>
              <a:t>Research Your</a:t>
            </a:r>
            <a:r>
              <a:rPr sz="920" spc="-20" dirty="0">
                <a:latin typeface="Times New Roman"/>
                <a:cs typeface="Times New Roman"/>
              </a:rPr>
              <a:t> </a:t>
            </a:r>
            <a:r>
              <a:rPr sz="920" dirty="0">
                <a:latin typeface="Times New Roman"/>
                <a:cs typeface="Times New Roman"/>
              </a:rPr>
              <a:t>/</a:t>
            </a:r>
            <a:r>
              <a:rPr sz="920" spc="-31" dirty="0">
                <a:latin typeface="Times New Roman"/>
                <a:cs typeface="Times New Roman"/>
              </a:rPr>
              <a:t> </a:t>
            </a:r>
            <a:r>
              <a:rPr sz="920" spc="-17" dirty="0">
                <a:latin typeface="Times New Roman"/>
                <a:cs typeface="Times New Roman"/>
              </a:rPr>
              <a:t>Our </a:t>
            </a:r>
            <a:r>
              <a:rPr sz="920" dirty="0">
                <a:latin typeface="Times New Roman"/>
                <a:cs typeface="Times New Roman"/>
              </a:rPr>
              <a:t>competitors</a:t>
            </a:r>
            <a:r>
              <a:rPr sz="920" spc="-20" dirty="0">
                <a:latin typeface="Times New Roman"/>
                <a:cs typeface="Times New Roman"/>
              </a:rPr>
              <a:t> </a:t>
            </a:r>
            <a:r>
              <a:rPr sz="920" dirty="0">
                <a:latin typeface="Times New Roman"/>
                <a:cs typeface="Times New Roman"/>
              </a:rPr>
              <a:t>and</a:t>
            </a:r>
            <a:r>
              <a:rPr sz="920" spc="-20" dirty="0">
                <a:latin typeface="Times New Roman"/>
                <a:cs typeface="Times New Roman"/>
              </a:rPr>
              <a:t> </a:t>
            </a:r>
            <a:r>
              <a:rPr sz="920" dirty="0">
                <a:latin typeface="Times New Roman"/>
                <a:cs typeface="Times New Roman"/>
              </a:rPr>
              <a:t>find</a:t>
            </a:r>
            <a:r>
              <a:rPr sz="920" spc="-20" dirty="0">
                <a:latin typeface="Times New Roman"/>
                <a:cs typeface="Times New Roman"/>
              </a:rPr>
              <a:t> </a:t>
            </a:r>
            <a:r>
              <a:rPr sz="920" dirty="0">
                <a:latin typeface="Times New Roman"/>
                <a:cs typeface="Times New Roman"/>
              </a:rPr>
              <a:t>gaps</a:t>
            </a:r>
            <a:r>
              <a:rPr sz="920" spc="-24" dirty="0">
                <a:latin typeface="Times New Roman"/>
                <a:cs typeface="Times New Roman"/>
              </a:rPr>
              <a:t> </a:t>
            </a:r>
            <a:r>
              <a:rPr sz="920" dirty="0">
                <a:latin typeface="Times New Roman"/>
                <a:cs typeface="Times New Roman"/>
              </a:rPr>
              <a:t>or</a:t>
            </a:r>
            <a:r>
              <a:rPr sz="920" spc="-24" dirty="0">
                <a:latin typeface="Times New Roman"/>
                <a:cs typeface="Times New Roman"/>
              </a:rPr>
              <a:t> </a:t>
            </a:r>
            <a:r>
              <a:rPr sz="920" dirty="0">
                <a:latin typeface="Times New Roman"/>
                <a:cs typeface="Times New Roman"/>
              </a:rPr>
              <a:t>opportunities</a:t>
            </a:r>
            <a:r>
              <a:rPr sz="920" spc="-10" dirty="0">
                <a:latin typeface="Times New Roman"/>
                <a:cs typeface="Times New Roman"/>
              </a:rPr>
              <a:t> </a:t>
            </a:r>
            <a:r>
              <a:rPr sz="920" dirty="0">
                <a:latin typeface="Times New Roman"/>
                <a:cs typeface="Times New Roman"/>
              </a:rPr>
              <a:t>that</a:t>
            </a:r>
            <a:r>
              <a:rPr sz="920" spc="-20" dirty="0">
                <a:latin typeface="Times New Roman"/>
                <a:cs typeface="Times New Roman"/>
              </a:rPr>
              <a:t> </a:t>
            </a:r>
            <a:r>
              <a:rPr sz="920" dirty="0">
                <a:latin typeface="Times New Roman"/>
                <a:cs typeface="Times New Roman"/>
              </a:rPr>
              <a:t>fit</a:t>
            </a:r>
            <a:r>
              <a:rPr sz="920" spc="-17"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27" dirty="0">
                <a:latin typeface="Times New Roman"/>
                <a:cs typeface="Times New Roman"/>
              </a:rPr>
              <a:t> </a:t>
            </a:r>
            <a:r>
              <a:rPr sz="920" dirty="0">
                <a:latin typeface="Times New Roman"/>
                <a:cs typeface="Times New Roman"/>
              </a:rPr>
              <a:t>Our</a:t>
            </a:r>
            <a:r>
              <a:rPr sz="920" spc="-7" dirty="0">
                <a:latin typeface="Times New Roman"/>
                <a:cs typeface="Times New Roman"/>
              </a:rPr>
              <a:t> business </a:t>
            </a:r>
            <a:r>
              <a:rPr sz="920" dirty="0">
                <a:latin typeface="Times New Roman"/>
                <a:cs typeface="Times New Roman"/>
              </a:rPr>
              <a:t>model</a:t>
            </a:r>
            <a:r>
              <a:rPr sz="920" spc="-34" dirty="0">
                <a:latin typeface="Times New Roman"/>
                <a:cs typeface="Times New Roman"/>
              </a:rPr>
              <a:t> </a:t>
            </a:r>
            <a:r>
              <a:rPr sz="920" dirty="0">
                <a:latin typeface="Times New Roman"/>
                <a:cs typeface="Times New Roman"/>
              </a:rPr>
              <a:t>and</a:t>
            </a:r>
            <a:r>
              <a:rPr sz="920" spc="-20" dirty="0">
                <a:latin typeface="Times New Roman"/>
                <a:cs typeface="Times New Roman"/>
              </a:rPr>
              <a:t> </a:t>
            </a:r>
            <a:r>
              <a:rPr sz="920" dirty="0">
                <a:latin typeface="Times New Roman"/>
                <a:cs typeface="Times New Roman"/>
              </a:rPr>
              <a:t>Your</a:t>
            </a:r>
            <a:r>
              <a:rPr sz="920" spc="-17" dirty="0">
                <a:latin typeface="Times New Roman"/>
                <a:cs typeface="Times New Roman"/>
              </a:rPr>
              <a:t> </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Our</a:t>
            </a:r>
            <a:r>
              <a:rPr sz="920" spc="-20" dirty="0">
                <a:latin typeface="Times New Roman"/>
                <a:cs typeface="Times New Roman"/>
              </a:rPr>
              <a:t> </a:t>
            </a:r>
            <a:r>
              <a:rPr sz="920" dirty="0">
                <a:latin typeface="Times New Roman"/>
                <a:cs typeface="Times New Roman"/>
              </a:rPr>
              <a:t>residential</a:t>
            </a:r>
            <a:r>
              <a:rPr sz="920" spc="-24"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commercial</a:t>
            </a:r>
            <a:r>
              <a:rPr sz="920" spc="-27" dirty="0">
                <a:latin typeface="Times New Roman"/>
                <a:cs typeface="Times New Roman"/>
              </a:rPr>
              <a:t> </a:t>
            </a:r>
            <a:r>
              <a:rPr sz="920" dirty="0">
                <a:latin typeface="Times New Roman"/>
                <a:cs typeface="Times New Roman"/>
              </a:rPr>
              <a:t>buildings</a:t>
            </a:r>
            <a:r>
              <a:rPr sz="920" spc="-24" dirty="0">
                <a:latin typeface="Times New Roman"/>
                <a:cs typeface="Times New Roman"/>
              </a:rPr>
              <a:t> </a:t>
            </a:r>
            <a:r>
              <a:rPr sz="920" spc="-7" dirty="0">
                <a:latin typeface="Times New Roman"/>
                <a:cs typeface="Times New Roman"/>
              </a:rPr>
              <a:t>development </a:t>
            </a:r>
            <a:r>
              <a:rPr sz="920" dirty="0">
                <a:latin typeface="Times New Roman"/>
                <a:cs typeface="Times New Roman"/>
              </a:rPr>
              <a:t>and</a:t>
            </a:r>
            <a:r>
              <a:rPr sz="920" spc="-20" dirty="0">
                <a:latin typeface="Times New Roman"/>
                <a:cs typeface="Times New Roman"/>
              </a:rPr>
              <a:t> </a:t>
            </a:r>
            <a:r>
              <a:rPr sz="920" dirty="0">
                <a:latin typeface="Times New Roman"/>
                <a:cs typeface="Times New Roman"/>
              </a:rPr>
              <a:t>Build</a:t>
            </a:r>
            <a:r>
              <a:rPr sz="920" spc="-14" dirty="0">
                <a:latin typeface="Times New Roman"/>
                <a:cs typeface="Times New Roman"/>
              </a:rPr>
              <a:t> </a:t>
            </a:r>
            <a:r>
              <a:rPr sz="920" dirty="0">
                <a:latin typeface="Times New Roman"/>
                <a:cs typeface="Times New Roman"/>
              </a:rPr>
              <a:t>to</a:t>
            </a:r>
            <a:r>
              <a:rPr sz="920" spc="-14" dirty="0">
                <a:latin typeface="Times New Roman"/>
                <a:cs typeface="Times New Roman"/>
              </a:rPr>
              <a:t> </a:t>
            </a:r>
            <a:r>
              <a:rPr sz="920" dirty="0">
                <a:latin typeface="Times New Roman"/>
                <a:cs typeface="Times New Roman"/>
              </a:rPr>
              <a:t>Suit</a:t>
            </a:r>
            <a:r>
              <a:rPr sz="920" spc="-20" dirty="0">
                <a:latin typeface="Times New Roman"/>
                <a:cs typeface="Times New Roman"/>
              </a:rPr>
              <a:t> </a:t>
            </a:r>
            <a:r>
              <a:rPr sz="920" dirty="0">
                <a:latin typeface="Times New Roman"/>
                <a:cs typeface="Times New Roman"/>
              </a:rPr>
              <a:t>market</a:t>
            </a:r>
            <a:r>
              <a:rPr sz="920" spc="-24" dirty="0">
                <a:latin typeface="Times New Roman"/>
                <a:cs typeface="Times New Roman"/>
              </a:rPr>
              <a:t> </a:t>
            </a:r>
            <a:r>
              <a:rPr sz="920" dirty="0">
                <a:latin typeface="Times New Roman"/>
                <a:cs typeface="Times New Roman"/>
              </a:rPr>
              <a:t>space</a:t>
            </a:r>
            <a:r>
              <a:rPr sz="920" spc="-7" dirty="0">
                <a:latin typeface="Times New Roman"/>
                <a:cs typeface="Times New Roman"/>
              </a:rPr>
              <a:t> </a:t>
            </a:r>
            <a:r>
              <a:rPr sz="920" dirty="0">
                <a:latin typeface="Times New Roman"/>
                <a:cs typeface="Times New Roman"/>
              </a:rPr>
              <a:t>including</a:t>
            </a:r>
            <a:r>
              <a:rPr sz="920" spc="-14" dirty="0">
                <a:latin typeface="Times New Roman"/>
                <a:cs typeface="Times New Roman"/>
              </a:rPr>
              <a:t> </a:t>
            </a:r>
            <a:r>
              <a:rPr sz="920" dirty="0">
                <a:latin typeface="Times New Roman"/>
                <a:cs typeface="Times New Roman"/>
              </a:rPr>
              <a:t>Real</a:t>
            </a:r>
            <a:r>
              <a:rPr sz="920" spc="-24" dirty="0">
                <a:latin typeface="Times New Roman"/>
                <a:cs typeface="Times New Roman"/>
              </a:rPr>
              <a:t> </a:t>
            </a:r>
            <a:r>
              <a:rPr sz="920" dirty="0">
                <a:latin typeface="Times New Roman"/>
                <a:cs typeface="Times New Roman"/>
              </a:rPr>
              <a:t>Estate</a:t>
            </a:r>
            <a:r>
              <a:rPr sz="920" spc="-20" dirty="0">
                <a:latin typeface="Times New Roman"/>
                <a:cs typeface="Times New Roman"/>
              </a:rPr>
              <a:t> </a:t>
            </a:r>
            <a:r>
              <a:rPr sz="920" dirty="0">
                <a:latin typeface="Times New Roman"/>
                <a:cs typeface="Times New Roman"/>
              </a:rPr>
              <a:t>Logistics</a:t>
            </a:r>
            <a:r>
              <a:rPr sz="920" spc="-7"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spc="-14" dirty="0">
                <a:latin typeface="Times New Roman"/>
                <a:cs typeface="Times New Roman"/>
              </a:rPr>
              <a:t>Data </a:t>
            </a:r>
            <a:r>
              <a:rPr sz="920" dirty="0">
                <a:latin typeface="Times New Roman"/>
                <a:cs typeface="Times New Roman"/>
              </a:rPr>
              <a:t>Leads</a:t>
            </a:r>
            <a:r>
              <a:rPr sz="920" spc="-14" dirty="0">
                <a:latin typeface="Times New Roman"/>
                <a:cs typeface="Times New Roman"/>
              </a:rPr>
              <a:t> </a:t>
            </a:r>
            <a:r>
              <a:rPr sz="920" spc="-7" dirty="0">
                <a:latin typeface="Times New Roman"/>
                <a:cs typeface="Times New Roman"/>
              </a:rPr>
              <a:t>Markets.</a:t>
            </a:r>
            <a:endParaRPr sz="920" dirty="0">
              <a:latin typeface="Times New Roman"/>
              <a:cs typeface="Times New Roman"/>
            </a:endParaRPr>
          </a:p>
          <a:p>
            <a:pPr marL="319945" indent="-155427">
              <a:lnSpc>
                <a:spcPts val="1040"/>
              </a:lnSpc>
              <a:buFont typeface="Times New Roman"/>
              <a:buAutoNum type="arabicPeriod"/>
              <a:tabLst>
                <a:tab pos="319945" algn="l"/>
              </a:tabLst>
            </a:pPr>
            <a:r>
              <a:rPr sz="920" b="1" dirty="0">
                <a:latin typeface="Times New Roman"/>
                <a:cs typeface="Times New Roman"/>
              </a:rPr>
              <a:t>You</a:t>
            </a:r>
            <a:r>
              <a:rPr sz="920" b="1" spc="-27" dirty="0">
                <a:latin typeface="Times New Roman"/>
                <a:cs typeface="Times New Roman"/>
              </a:rPr>
              <a:t> </a:t>
            </a:r>
            <a:r>
              <a:rPr sz="920" b="1" dirty="0">
                <a:latin typeface="Times New Roman"/>
                <a:cs typeface="Times New Roman"/>
              </a:rPr>
              <a:t>are</a:t>
            </a:r>
            <a:r>
              <a:rPr sz="920" b="1" spc="-10" dirty="0">
                <a:latin typeface="Times New Roman"/>
                <a:cs typeface="Times New Roman"/>
              </a:rPr>
              <a:t> </a:t>
            </a:r>
            <a:r>
              <a:rPr sz="920" b="1" dirty="0">
                <a:latin typeface="Times New Roman"/>
                <a:cs typeface="Times New Roman"/>
              </a:rPr>
              <a:t>a</a:t>
            </a:r>
            <a:r>
              <a:rPr sz="920" b="1" spc="-17" dirty="0">
                <a:latin typeface="Times New Roman"/>
                <a:cs typeface="Times New Roman"/>
              </a:rPr>
              <a:t> </a:t>
            </a:r>
            <a:r>
              <a:rPr sz="920" b="1" dirty="0">
                <a:latin typeface="Times New Roman"/>
                <a:cs typeface="Times New Roman"/>
              </a:rPr>
              <a:t>part</a:t>
            </a:r>
            <a:r>
              <a:rPr sz="920" b="1" spc="-20" dirty="0">
                <a:latin typeface="Times New Roman"/>
                <a:cs typeface="Times New Roman"/>
              </a:rPr>
              <a:t> </a:t>
            </a:r>
            <a:r>
              <a:rPr sz="920" b="1" dirty="0">
                <a:latin typeface="Times New Roman"/>
                <a:cs typeface="Times New Roman"/>
              </a:rPr>
              <a:t>of Organizing</a:t>
            </a:r>
            <a:r>
              <a:rPr sz="920" b="1" spc="-3" dirty="0">
                <a:latin typeface="Times New Roman"/>
                <a:cs typeface="Times New Roman"/>
              </a:rPr>
              <a:t> </a:t>
            </a:r>
            <a:r>
              <a:rPr sz="920" b="1" dirty="0">
                <a:latin typeface="Times New Roman"/>
                <a:cs typeface="Times New Roman"/>
              </a:rPr>
              <a:t>team</a:t>
            </a:r>
            <a:r>
              <a:rPr sz="920" b="1" spc="-14" dirty="0">
                <a:latin typeface="Times New Roman"/>
                <a:cs typeface="Times New Roman"/>
              </a:rPr>
              <a:t> </a:t>
            </a:r>
            <a:r>
              <a:rPr sz="920" b="1" dirty="0">
                <a:latin typeface="Times New Roman"/>
                <a:cs typeface="Times New Roman"/>
              </a:rPr>
              <a:t>for</a:t>
            </a:r>
            <a:r>
              <a:rPr sz="920" b="1" spc="-14" dirty="0">
                <a:latin typeface="Times New Roman"/>
                <a:cs typeface="Times New Roman"/>
              </a:rPr>
              <a:t> </a:t>
            </a:r>
            <a:r>
              <a:rPr sz="920" b="1" dirty="0">
                <a:latin typeface="Times New Roman"/>
                <a:cs typeface="Times New Roman"/>
              </a:rPr>
              <a:t>Your</a:t>
            </a:r>
            <a:r>
              <a:rPr sz="920" b="1" spc="-7" dirty="0">
                <a:latin typeface="Times New Roman"/>
                <a:cs typeface="Times New Roman"/>
              </a:rPr>
              <a:t> </a:t>
            </a:r>
            <a:r>
              <a:rPr sz="920" b="1" dirty="0">
                <a:latin typeface="Times New Roman"/>
                <a:cs typeface="Times New Roman"/>
              </a:rPr>
              <a:t>/</a:t>
            </a:r>
            <a:r>
              <a:rPr sz="920" b="1" spc="-17" dirty="0">
                <a:latin typeface="Times New Roman"/>
                <a:cs typeface="Times New Roman"/>
              </a:rPr>
              <a:t> </a:t>
            </a:r>
            <a:r>
              <a:rPr sz="920" b="1" dirty="0">
                <a:latin typeface="Times New Roman"/>
                <a:cs typeface="Times New Roman"/>
              </a:rPr>
              <a:t>Our</a:t>
            </a:r>
            <a:r>
              <a:rPr sz="920" b="1" spc="-20" dirty="0">
                <a:latin typeface="Times New Roman"/>
                <a:cs typeface="Times New Roman"/>
              </a:rPr>
              <a:t> </a:t>
            </a:r>
            <a:r>
              <a:rPr sz="920" b="1" dirty="0">
                <a:latin typeface="Times New Roman"/>
                <a:cs typeface="Times New Roman"/>
              </a:rPr>
              <a:t>Revenue</a:t>
            </a:r>
            <a:r>
              <a:rPr sz="920" b="1" spc="-20" dirty="0">
                <a:latin typeface="Times New Roman"/>
                <a:cs typeface="Times New Roman"/>
              </a:rPr>
              <a:t> </a:t>
            </a:r>
            <a:r>
              <a:rPr sz="920" b="1" dirty="0">
                <a:latin typeface="Times New Roman"/>
                <a:cs typeface="Times New Roman"/>
              </a:rPr>
              <a:t>and</a:t>
            </a:r>
            <a:r>
              <a:rPr sz="920" b="1" spc="-3" dirty="0">
                <a:latin typeface="Times New Roman"/>
                <a:cs typeface="Times New Roman"/>
              </a:rPr>
              <a:t> </a:t>
            </a:r>
            <a:r>
              <a:rPr sz="920" b="1" spc="-7" dirty="0">
                <a:latin typeface="Times New Roman"/>
                <a:cs typeface="Times New Roman"/>
              </a:rPr>
              <a:t>Finance</a:t>
            </a:r>
            <a:r>
              <a:rPr sz="920" spc="-7" dirty="0">
                <a:latin typeface="Times New Roman"/>
                <a:cs typeface="Times New Roman"/>
              </a:rPr>
              <a:t>:</a:t>
            </a:r>
            <a:endParaRPr sz="920" dirty="0">
              <a:latin typeface="Times New Roman"/>
              <a:cs typeface="Times New Roman"/>
            </a:endParaRPr>
          </a:p>
          <a:p>
            <a:pPr marL="631664" marR="188763" lvl="1" indent="-155859">
              <a:lnSpc>
                <a:spcPct val="95800"/>
              </a:lnSpc>
              <a:spcBef>
                <a:spcPts val="20"/>
              </a:spcBef>
              <a:buSzPct val="74074"/>
              <a:buFont typeface="Courier New"/>
              <a:buChar char="o"/>
              <a:tabLst>
                <a:tab pos="631664" algn="l"/>
              </a:tabLst>
            </a:pPr>
            <a:r>
              <a:rPr sz="920" dirty="0">
                <a:latin typeface="Times New Roman"/>
                <a:cs typeface="Times New Roman"/>
              </a:rPr>
              <a:t>To</a:t>
            </a:r>
            <a:r>
              <a:rPr sz="920" spc="-34" dirty="0">
                <a:latin typeface="Times New Roman"/>
                <a:cs typeface="Times New Roman"/>
              </a:rPr>
              <a:t> </a:t>
            </a:r>
            <a:r>
              <a:rPr sz="920" dirty="0">
                <a:latin typeface="Times New Roman"/>
                <a:cs typeface="Times New Roman"/>
              </a:rPr>
              <a:t>Determine</a:t>
            </a:r>
            <a:r>
              <a:rPr sz="920" spc="-17" dirty="0">
                <a:latin typeface="Times New Roman"/>
                <a:cs typeface="Times New Roman"/>
              </a:rPr>
              <a:t> </a:t>
            </a:r>
            <a:r>
              <a:rPr sz="920" dirty="0">
                <a:latin typeface="Times New Roman"/>
                <a:cs typeface="Times New Roman"/>
              </a:rPr>
              <a:t>running</a:t>
            </a:r>
            <a:r>
              <a:rPr sz="920" spc="-24" dirty="0">
                <a:latin typeface="Times New Roman"/>
                <a:cs typeface="Times New Roman"/>
              </a:rPr>
              <a:t> </a:t>
            </a:r>
            <a:r>
              <a:rPr sz="920" dirty="0">
                <a:latin typeface="Times New Roman"/>
                <a:cs typeface="Times New Roman"/>
              </a:rPr>
              <a:t>costs,</a:t>
            </a:r>
            <a:r>
              <a:rPr sz="920" spc="-24" dirty="0">
                <a:latin typeface="Times New Roman"/>
                <a:cs typeface="Times New Roman"/>
              </a:rPr>
              <a:t> </a:t>
            </a:r>
            <a:r>
              <a:rPr sz="920" dirty="0">
                <a:latin typeface="Times New Roman"/>
                <a:cs typeface="Times New Roman"/>
              </a:rPr>
              <a:t>including</a:t>
            </a:r>
            <a:r>
              <a:rPr sz="920" spc="-14" dirty="0">
                <a:latin typeface="Times New Roman"/>
                <a:cs typeface="Times New Roman"/>
              </a:rPr>
              <a:t> </a:t>
            </a:r>
            <a:r>
              <a:rPr sz="920" dirty="0">
                <a:latin typeface="Times New Roman"/>
                <a:cs typeface="Times New Roman"/>
              </a:rPr>
              <a:t>licensing</a:t>
            </a:r>
            <a:r>
              <a:rPr sz="920" spc="-24" dirty="0">
                <a:latin typeface="Times New Roman"/>
                <a:cs typeface="Times New Roman"/>
              </a:rPr>
              <a:t> </a:t>
            </a:r>
            <a:r>
              <a:rPr sz="920" dirty="0">
                <a:latin typeface="Times New Roman"/>
                <a:cs typeface="Times New Roman"/>
              </a:rPr>
              <a:t>fees,</a:t>
            </a:r>
            <a:r>
              <a:rPr sz="920" spc="-20" dirty="0">
                <a:latin typeface="Times New Roman"/>
                <a:cs typeface="Times New Roman"/>
              </a:rPr>
              <a:t> </a:t>
            </a:r>
            <a:r>
              <a:rPr sz="920" spc="-7" dirty="0">
                <a:latin typeface="Times New Roman"/>
                <a:cs typeface="Times New Roman"/>
              </a:rPr>
              <a:t>marketing </a:t>
            </a:r>
            <a:r>
              <a:rPr sz="920" dirty="0">
                <a:latin typeface="Times New Roman"/>
                <a:cs typeface="Times New Roman"/>
              </a:rPr>
              <a:t>expenses,</a:t>
            </a:r>
            <a:r>
              <a:rPr sz="920" spc="-31" dirty="0">
                <a:latin typeface="Times New Roman"/>
                <a:cs typeface="Times New Roman"/>
              </a:rPr>
              <a:t> </a:t>
            </a:r>
            <a:r>
              <a:rPr sz="920" dirty="0">
                <a:latin typeface="Times New Roman"/>
                <a:cs typeface="Times New Roman"/>
              </a:rPr>
              <a:t>and</a:t>
            </a:r>
            <a:r>
              <a:rPr sz="920" spc="-20" dirty="0">
                <a:latin typeface="Times New Roman"/>
                <a:cs typeface="Times New Roman"/>
              </a:rPr>
              <a:t> </a:t>
            </a:r>
            <a:r>
              <a:rPr sz="920" dirty="0">
                <a:latin typeface="Times New Roman"/>
                <a:cs typeface="Times New Roman"/>
              </a:rPr>
              <a:t>office</a:t>
            </a:r>
            <a:r>
              <a:rPr sz="920" spc="-10" dirty="0">
                <a:latin typeface="Times New Roman"/>
                <a:cs typeface="Times New Roman"/>
              </a:rPr>
              <a:t> </a:t>
            </a:r>
            <a:r>
              <a:rPr sz="920" dirty="0">
                <a:latin typeface="Times New Roman"/>
                <a:cs typeface="Times New Roman"/>
              </a:rPr>
              <a:t>expenses.</a:t>
            </a:r>
            <a:r>
              <a:rPr sz="920" spc="-17" dirty="0">
                <a:latin typeface="Times New Roman"/>
                <a:cs typeface="Times New Roman"/>
              </a:rPr>
              <a:t> </a:t>
            </a:r>
            <a:r>
              <a:rPr sz="920" dirty="0">
                <a:latin typeface="Times New Roman"/>
                <a:cs typeface="Times New Roman"/>
              </a:rPr>
              <a:t>Create</a:t>
            </a:r>
            <a:r>
              <a:rPr sz="920" spc="-17" dirty="0">
                <a:latin typeface="Times New Roman"/>
                <a:cs typeface="Times New Roman"/>
              </a:rPr>
              <a:t> </a:t>
            </a:r>
            <a:r>
              <a:rPr sz="920" dirty="0">
                <a:latin typeface="Times New Roman"/>
                <a:cs typeface="Times New Roman"/>
              </a:rPr>
              <a:t>a</a:t>
            </a:r>
            <a:r>
              <a:rPr sz="920" spc="-27" dirty="0">
                <a:latin typeface="Times New Roman"/>
                <a:cs typeface="Times New Roman"/>
              </a:rPr>
              <a:t> </a:t>
            </a:r>
            <a:r>
              <a:rPr sz="920" dirty="0">
                <a:latin typeface="Times New Roman"/>
                <a:cs typeface="Times New Roman"/>
              </a:rPr>
              <a:t>budget</a:t>
            </a:r>
            <a:r>
              <a:rPr sz="920" spc="-2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explore</a:t>
            </a:r>
            <a:r>
              <a:rPr sz="920" spc="-24" dirty="0">
                <a:latin typeface="Times New Roman"/>
                <a:cs typeface="Times New Roman"/>
              </a:rPr>
              <a:t> </a:t>
            </a:r>
            <a:r>
              <a:rPr sz="920" spc="-7" dirty="0">
                <a:latin typeface="Times New Roman"/>
                <a:cs typeface="Times New Roman"/>
              </a:rPr>
              <a:t>financing </a:t>
            </a:r>
            <a:r>
              <a:rPr sz="920" dirty="0">
                <a:latin typeface="Times New Roman"/>
                <a:cs typeface="Times New Roman"/>
              </a:rPr>
              <a:t>options</a:t>
            </a:r>
            <a:r>
              <a:rPr sz="920" spc="-10" dirty="0">
                <a:latin typeface="Times New Roman"/>
                <a:cs typeface="Times New Roman"/>
              </a:rPr>
              <a:t> </a:t>
            </a:r>
            <a:r>
              <a:rPr sz="920" dirty="0">
                <a:latin typeface="Times New Roman"/>
                <a:cs typeface="Times New Roman"/>
              </a:rPr>
              <a:t>as</a:t>
            </a:r>
            <a:r>
              <a:rPr sz="920" spc="-17" dirty="0">
                <a:latin typeface="Times New Roman"/>
                <a:cs typeface="Times New Roman"/>
              </a:rPr>
              <a:t> </a:t>
            </a:r>
            <a:r>
              <a:rPr sz="920" dirty="0">
                <a:latin typeface="Times New Roman"/>
                <a:cs typeface="Times New Roman"/>
              </a:rPr>
              <a:t>may</a:t>
            </a:r>
            <a:r>
              <a:rPr sz="920" spc="-17" dirty="0">
                <a:latin typeface="Times New Roman"/>
                <a:cs typeface="Times New Roman"/>
              </a:rPr>
              <a:t> </a:t>
            </a:r>
            <a:r>
              <a:rPr sz="920" dirty="0">
                <a:latin typeface="Times New Roman"/>
                <a:cs typeface="Times New Roman"/>
              </a:rPr>
              <a:t>be</a:t>
            </a:r>
            <a:r>
              <a:rPr sz="920" spc="-14" dirty="0">
                <a:latin typeface="Times New Roman"/>
                <a:cs typeface="Times New Roman"/>
              </a:rPr>
              <a:t> </a:t>
            </a:r>
            <a:r>
              <a:rPr sz="920" dirty="0">
                <a:latin typeface="Times New Roman"/>
                <a:cs typeface="Times New Roman"/>
              </a:rPr>
              <a:t>needed</a:t>
            </a:r>
            <a:r>
              <a:rPr sz="920" spc="-10"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dirty="0">
                <a:latin typeface="Times New Roman"/>
                <a:cs typeface="Times New Roman"/>
              </a:rPr>
              <a:t>needed</a:t>
            </a:r>
            <a:r>
              <a:rPr sz="920" spc="-10"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dirty="0">
                <a:latin typeface="Times New Roman"/>
                <a:cs typeface="Times New Roman"/>
              </a:rPr>
              <a:t>streamline</a:t>
            </a:r>
            <a:r>
              <a:rPr sz="920" spc="-10"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27" dirty="0">
                <a:latin typeface="Times New Roman"/>
                <a:cs typeface="Times New Roman"/>
              </a:rPr>
              <a:t> </a:t>
            </a:r>
            <a:r>
              <a:rPr sz="920" spc="-17" dirty="0">
                <a:latin typeface="Times New Roman"/>
                <a:cs typeface="Times New Roman"/>
              </a:rPr>
              <a:t>Our </a:t>
            </a:r>
            <a:r>
              <a:rPr sz="920" spc="-7" dirty="0">
                <a:latin typeface="Times New Roman"/>
                <a:cs typeface="Times New Roman"/>
              </a:rPr>
              <a:t>operation.</a:t>
            </a:r>
            <a:endParaRPr sz="920" dirty="0">
              <a:latin typeface="Times New Roman"/>
              <a:cs typeface="Times New Roman"/>
            </a:endParaRPr>
          </a:p>
          <a:p>
            <a:pPr marL="319945" marR="514336" indent="-155859">
              <a:lnSpc>
                <a:spcPts val="1064"/>
              </a:lnSpc>
              <a:spcBef>
                <a:spcPts val="24"/>
              </a:spcBef>
              <a:buFont typeface="Times New Roman"/>
              <a:buAutoNum type="arabicPeriod"/>
              <a:tabLst>
                <a:tab pos="319945" algn="l"/>
              </a:tabLst>
            </a:pPr>
            <a:r>
              <a:rPr sz="920" b="1" dirty="0">
                <a:latin typeface="Times New Roman"/>
                <a:cs typeface="Times New Roman"/>
              </a:rPr>
              <a:t>Craft</a:t>
            </a:r>
            <a:r>
              <a:rPr sz="920" b="1" spc="-20" dirty="0">
                <a:latin typeface="Times New Roman"/>
                <a:cs typeface="Times New Roman"/>
              </a:rPr>
              <a:t> </a:t>
            </a:r>
            <a:r>
              <a:rPr sz="920" b="1" dirty="0">
                <a:latin typeface="Times New Roman"/>
                <a:cs typeface="Times New Roman"/>
              </a:rPr>
              <a:t>Your</a:t>
            </a:r>
            <a:r>
              <a:rPr sz="920" b="1" spc="-17" dirty="0">
                <a:latin typeface="Times New Roman"/>
                <a:cs typeface="Times New Roman"/>
              </a:rPr>
              <a:t> </a:t>
            </a:r>
            <a:r>
              <a:rPr sz="920" b="1" dirty="0">
                <a:latin typeface="Times New Roman"/>
                <a:cs typeface="Times New Roman"/>
              </a:rPr>
              <a:t>/</a:t>
            </a:r>
            <a:r>
              <a:rPr sz="920" b="1" spc="-24" dirty="0">
                <a:latin typeface="Times New Roman"/>
                <a:cs typeface="Times New Roman"/>
              </a:rPr>
              <a:t> </a:t>
            </a:r>
            <a:r>
              <a:rPr sz="920" b="1" dirty="0">
                <a:latin typeface="Times New Roman"/>
                <a:cs typeface="Times New Roman"/>
              </a:rPr>
              <a:t>Our</a:t>
            </a:r>
            <a:r>
              <a:rPr sz="920" b="1" spc="-17" dirty="0">
                <a:latin typeface="Times New Roman"/>
                <a:cs typeface="Times New Roman"/>
              </a:rPr>
              <a:t> </a:t>
            </a:r>
            <a:r>
              <a:rPr sz="920" b="1" dirty="0">
                <a:latin typeface="Times New Roman"/>
                <a:cs typeface="Times New Roman"/>
              </a:rPr>
              <a:t>Own</a:t>
            </a:r>
            <a:r>
              <a:rPr sz="920" b="1" spc="-14" dirty="0">
                <a:latin typeface="Times New Roman"/>
                <a:cs typeface="Times New Roman"/>
              </a:rPr>
              <a:t> </a:t>
            </a:r>
            <a:r>
              <a:rPr sz="920" b="1" dirty="0">
                <a:latin typeface="Times New Roman"/>
                <a:cs typeface="Times New Roman"/>
              </a:rPr>
              <a:t>Executive</a:t>
            </a:r>
            <a:r>
              <a:rPr sz="920" b="1" spc="-17" dirty="0">
                <a:latin typeface="Times New Roman"/>
                <a:cs typeface="Times New Roman"/>
              </a:rPr>
              <a:t> </a:t>
            </a:r>
            <a:r>
              <a:rPr sz="920" b="1" dirty="0">
                <a:latin typeface="Times New Roman"/>
                <a:cs typeface="Times New Roman"/>
              </a:rPr>
              <a:t>Business</a:t>
            </a:r>
            <a:r>
              <a:rPr sz="920" b="1" spc="-17" dirty="0">
                <a:latin typeface="Times New Roman"/>
                <a:cs typeface="Times New Roman"/>
              </a:rPr>
              <a:t> </a:t>
            </a:r>
            <a:r>
              <a:rPr sz="920" b="1" dirty="0">
                <a:latin typeface="Times New Roman"/>
                <a:cs typeface="Times New Roman"/>
              </a:rPr>
              <a:t>Strategy</a:t>
            </a:r>
            <a:r>
              <a:rPr sz="920" b="1" spc="-17" dirty="0">
                <a:latin typeface="Times New Roman"/>
                <a:cs typeface="Times New Roman"/>
              </a:rPr>
              <a:t> </a:t>
            </a:r>
            <a:r>
              <a:rPr sz="920" b="1" dirty="0">
                <a:latin typeface="Times New Roman"/>
                <a:cs typeface="Times New Roman"/>
              </a:rPr>
              <a:t>in</a:t>
            </a:r>
            <a:r>
              <a:rPr sz="920" b="1" spc="-17" dirty="0">
                <a:latin typeface="Times New Roman"/>
                <a:cs typeface="Times New Roman"/>
              </a:rPr>
              <a:t> </a:t>
            </a:r>
            <a:r>
              <a:rPr sz="920" b="1" dirty="0">
                <a:latin typeface="Times New Roman"/>
                <a:cs typeface="Times New Roman"/>
              </a:rPr>
              <a:t>relation</a:t>
            </a:r>
            <a:r>
              <a:rPr sz="920" b="1" spc="-14" dirty="0">
                <a:latin typeface="Times New Roman"/>
                <a:cs typeface="Times New Roman"/>
              </a:rPr>
              <a:t> </a:t>
            </a:r>
            <a:r>
              <a:rPr sz="920" b="1" spc="-17" dirty="0">
                <a:latin typeface="Times New Roman"/>
                <a:cs typeface="Times New Roman"/>
              </a:rPr>
              <a:t>to </a:t>
            </a:r>
            <a:r>
              <a:rPr sz="920" b="1" spc="-7" dirty="0">
                <a:latin typeface="Times New Roman"/>
                <a:cs typeface="Times New Roman"/>
              </a:rPr>
              <a:t>Stakeholders</a:t>
            </a:r>
            <a:r>
              <a:rPr sz="920" spc="-7" dirty="0">
                <a:latin typeface="Times New Roman"/>
                <a:cs typeface="Times New Roman"/>
              </a:rPr>
              <a:t>:</a:t>
            </a:r>
            <a:endParaRPr sz="920" dirty="0">
              <a:latin typeface="Times New Roman"/>
              <a:cs typeface="Times New Roman"/>
            </a:endParaRPr>
          </a:p>
          <a:p>
            <a:pPr marL="631664" lvl="1" indent="-155859">
              <a:lnSpc>
                <a:spcPts val="1002"/>
              </a:lnSpc>
              <a:buSzPct val="74074"/>
              <a:buFont typeface="Courier New"/>
              <a:buChar char="o"/>
              <a:tabLst>
                <a:tab pos="631664" algn="l"/>
              </a:tabLst>
            </a:pPr>
            <a:r>
              <a:rPr sz="920" dirty="0">
                <a:latin typeface="Times New Roman"/>
                <a:cs typeface="Times New Roman"/>
              </a:rPr>
              <a:t>Develop</a:t>
            </a:r>
            <a:r>
              <a:rPr sz="920" spc="-14"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detailed</a:t>
            </a:r>
            <a:r>
              <a:rPr sz="920" spc="-10" dirty="0">
                <a:latin typeface="Times New Roman"/>
                <a:cs typeface="Times New Roman"/>
              </a:rPr>
              <a:t> </a:t>
            </a:r>
            <a:r>
              <a:rPr sz="920" dirty="0">
                <a:latin typeface="Times New Roman"/>
                <a:cs typeface="Times New Roman"/>
              </a:rPr>
              <a:t>location</a:t>
            </a:r>
            <a:r>
              <a:rPr sz="920" spc="-14" dirty="0">
                <a:latin typeface="Times New Roman"/>
                <a:cs typeface="Times New Roman"/>
              </a:rPr>
              <a:t> </a:t>
            </a:r>
            <a:r>
              <a:rPr sz="920" dirty="0">
                <a:latin typeface="Times New Roman"/>
                <a:cs typeface="Times New Roman"/>
              </a:rPr>
              <a:t>marketing</a:t>
            </a:r>
            <a:r>
              <a:rPr sz="920" spc="-14" dirty="0">
                <a:latin typeface="Times New Roman"/>
                <a:cs typeface="Times New Roman"/>
              </a:rPr>
              <a:t> </a:t>
            </a:r>
            <a:r>
              <a:rPr sz="920" dirty="0">
                <a:latin typeface="Times New Roman"/>
                <a:cs typeface="Times New Roman"/>
              </a:rPr>
              <a:t>/</a:t>
            </a:r>
            <a:r>
              <a:rPr sz="920" spc="-10" dirty="0">
                <a:latin typeface="Times New Roman"/>
                <a:cs typeface="Times New Roman"/>
              </a:rPr>
              <a:t> </a:t>
            </a:r>
            <a:r>
              <a:rPr sz="920" dirty="0">
                <a:latin typeface="Times New Roman"/>
                <a:cs typeface="Times New Roman"/>
              </a:rPr>
              <a:t>business</a:t>
            </a:r>
            <a:r>
              <a:rPr sz="920" spc="-27" dirty="0">
                <a:latin typeface="Times New Roman"/>
                <a:cs typeface="Times New Roman"/>
              </a:rPr>
              <a:t> </a:t>
            </a:r>
            <a:r>
              <a:rPr sz="920" dirty="0">
                <a:latin typeface="Times New Roman"/>
                <a:cs typeface="Times New Roman"/>
              </a:rPr>
              <a:t>road</a:t>
            </a:r>
            <a:r>
              <a:rPr sz="920" spc="-20" dirty="0">
                <a:latin typeface="Times New Roman"/>
                <a:cs typeface="Times New Roman"/>
              </a:rPr>
              <a:t> </a:t>
            </a:r>
            <a:r>
              <a:rPr sz="920" dirty="0">
                <a:latin typeface="Times New Roman"/>
                <a:cs typeface="Times New Roman"/>
              </a:rPr>
              <a:t>map.</a:t>
            </a:r>
            <a:r>
              <a:rPr sz="920" spc="-31" dirty="0">
                <a:latin typeface="Times New Roman"/>
                <a:cs typeface="Times New Roman"/>
              </a:rPr>
              <a:t> </a:t>
            </a:r>
            <a:r>
              <a:rPr sz="920" dirty="0">
                <a:latin typeface="Times New Roman"/>
                <a:cs typeface="Times New Roman"/>
              </a:rPr>
              <a:t>Define</a:t>
            </a:r>
            <a:r>
              <a:rPr sz="920" spc="-24" dirty="0">
                <a:latin typeface="Times New Roman"/>
                <a:cs typeface="Times New Roman"/>
              </a:rPr>
              <a:t> </a:t>
            </a:r>
            <a:r>
              <a:rPr sz="920" spc="-7" dirty="0">
                <a:latin typeface="Times New Roman"/>
                <a:cs typeface="Times New Roman"/>
              </a:rPr>
              <a:t>target</a:t>
            </a:r>
            <a:endParaRPr sz="920" dirty="0">
              <a:latin typeface="Times New Roman"/>
              <a:cs typeface="Times New Roman"/>
            </a:endParaRPr>
          </a:p>
          <a:p>
            <a:pPr marL="631664" marR="14720">
              <a:lnSpc>
                <a:spcPct val="95900"/>
              </a:lnSpc>
              <a:spcBef>
                <a:spcPts val="20"/>
              </a:spcBef>
            </a:pPr>
            <a:r>
              <a:rPr sz="920" dirty="0">
                <a:latin typeface="Times New Roman"/>
                <a:cs typeface="Times New Roman"/>
              </a:rPr>
              <a:t>market,</a:t>
            </a:r>
            <a:r>
              <a:rPr sz="920" spc="-24" dirty="0">
                <a:latin typeface="Times New Roman"/>
                <a:cs typeface="Times New Roman"/>
              </a:rPr>
              <a:t> </a:t>
            </a:r>
            <a:r>
              <a:rPr sz="920" dirty="0">
                <a:latin typeface="Times New Roman"/>
                <a:cs typeface="Times New Roman"/>
              </a:rPr>
              <a:t>services,</a:t>
            </a:r>
            <a:r>
              <a:rPr sz="920" spc="-31" dirty="0">
                <a:latin typeface="Times New Roman"/>
                <a:cs typeface="Times New Roman"/>
              </a:rPr>
              <a:t> </a:t>
            </a:r>
            <a:r>
              <a:rPr sz="920" dirty="0">
                <a:latin typeface="Times New Roman"/>
                <a:cs typeface="Times New Roman"/>
              </a:rPr>
              <a:t>pricing,</a:t>
            </a:r>
            <a:r>
              <a:rPr sz="920" spc="-2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marketing</a:t>
            </a:r>
            <a:r>
              <a:rPr sz="920" spc="-17" dirty="0">
                <a:latin typeface="Times New Roman"/>
                <a:cs typeface="Times New Roman"/>
              </a:rPr>
              <a:t> </a:t>
            </a:r>
            <a:r>
              <a:rPr sz="920" dirty="0">
                <a:latin typeface="Times New Roman"/>
                <a:cs typeface="Times New Roman"/>
              </a:rPr>
              <a:t>approach</a:t>
            </a:r>
            <a:r>
              <a:rPr sz="920" spc="-7" dirty="0">
                <a:latin typeface="Times New Roman"/>
                <a:cs typeface="Times New Roman"/>
              </a:rPr>
              <a:t> </a:t>
            </a:r>
            <a:r>
              <a:rPr sz="920" dirty="0">
                <a:latin typeface="Times New Roman"/>
                <a:cs typeface="Times New Roman"/>
              </a:rPr>
              <a:t>for</a:t>
            </a:r>
            <a:r>
              <a:rPr sz="920" spc="-17" dirty="0">
                <a:latin typeface="Times New Roman"/>
                <a:cs typeface="Times New Roman"/>
              </a:rPr>
              <a:t> </a:t>
            </a:r>
            <a:r>
              <a:rPr sz="920" dirty="0">
                <a:latin typeface="Times New Roman"/>
                <a:cs typeface="Times New Roman"/>
              </a:rPr>
              <a:t>each</a:t>
            </a:r>
            <a:r>
              <a:rPr sz="920" spc="-17" dirty="0">
                <a:latin typeface="Times New Roman"/>
                <a:cs typeface="Times New Roman"/>
              </a:rPr>
              <a:t> </a:t>
            </a:r>
            <a:r>
              <a:rPr sz="920" dirty="0">
                <a:latin typeface="Times New Roman"/>
                <a:cs typeface="Times New Roman"/>
              </a:rPr>
              <a:t>of</a:t>
            </a:r>
            <a:r>
              <a:rPr sz="920" spc="-10" dirty="0">
                <a:latin typeface="Times New Roman"/>
                <a:cs typeface="Times New Roman"/>
              </a:rPr>
              <a:t> </a:t>
            </a:r>
            <a:r>
              <a:rPr sz="920" dirty="0">
                <a:latin typeface="Times New Roman"/>
                <a:cs typeface="Times New Roman"/>
              </a:rPr>
              <a:t>Your</a:t>
            </a:r>
            <a:r>
              <a:rPr sz="920" spc="-17" dirty="0">
                <a:latin typeface="Times New Roman"/>
                <a:cs typeface="Times New Roman"/>
              </a:rPr>
              <a:t> </a:t>
            </a:r>
            <a:r>
              <a:rPr sz="920" dirty="0">
                <a:latin typeface="Times New Roman"/>
                <a:cs typeface="Times New Roman"/>
              </a:rPr>
              <a:t>/</a:t>
            </a:r>
            <a:r>
              <a:rPr sz="920" spc="-24" dirty="0">
                <a:latin typeface="Times New Roman"/>
                <a:cs typeface="Times New Roman"/>
              </a:rPr>
              <a:t> </a:t>
            </a:r>
            <a:r>
              <a:rPr sz="920" spc="-17" dirty="0">
                <a:latin typeface="Times New Roman"/>
                <a:cs typeface="Times New Roman"/>
              </a:rPr>
              <a:t>Our </a:t>
            </a:r>
            <a:r>
              <a:rPr sz="920" dirty="0">
                <a:latin typeface="Times New Roman"/>
                <a:cs typeface="Times New Roman"/>
              </a:rPr>
              <a:t>clients.</a:t>
            </a:r>
            <a:r>
              <a:rPr sz="920" spc="-17" dirty="0">
                <a:latin typeface="Times New Roman"/>
                <a:cs typeface="Times New Roman"/>
              </a:rPr>
              <a:t> </a:t>
            </a:r>
            <a:r>
              <a:rPr sz="920" dirty="0">
                <a:latin typeface="Times New Roman"/>
                <a:cs typeface="Times New Roman"/>
              </a:rPr>
              <a:t>Set</a:t>
            </a:r>
            <a:r>
              <a:rPr sz="920" spc="-14" dirty="0">
                <a:latin typeface="Times New Roman"/>
                <a:cs typeface="Times New Roman"/>
              </a:rPr>
              <a:t> </a:t>
            </a:r>
            <a:r>
              <a:rPr sz="920" dirty="0">
                <a:latin typeface="Times New Roman"/>
                <a:cs typeface="Times New Roman"/>
              </a:rPr>
              <a:t>clear</a:t>
            </a:r>
            <a:r>
              <a:rPr sz="920" spc="-10" dirty="0">
                <a:latin typeface="Times New Roman"/>
                <a:cs typeface="Times New Roman"/>
              </a:rPr>
              <a:t> </a:t>
            </a:r>
            <a:r>
              <a:rPr sz="920" dirty="0">
                <a:latin typeface="Times New Roman"/>
                <a:cs typeface="Times New Roman"/>
              </a:rPr>
              <a:t>aims</a:t>
            </a:r>
            <a:r>
              <a:rPr sz="920" spc="-20" dirty="0">
                <a:latin typeface="Times New Roman"/>
                <a:cs typeface="Times New Roman"/>
              </a:rPr>
              <a:t> </a:t>
            </a:r>
            <a:r>
              <a:rPr sz="920" dirty="0">
                <a:latin typeface="Times New Roman"/>
                <a:cs typeface="Times New Roman"/>
              </a:rPr>
              <a:t>and</a:t>
            </a:r>
            <a:r>
              <a:rPr sz="920" spc="-7" dirty="0">
                <a:latin typeface="Times New Roman"/>
                <a:cs typeface="Times New Roman"/>
              </a:rPr>
              <a:t> </a:t>
            </a:r>
            <a:r>
              <a:rPr sz="920" dirty="0">
                <a:latin typeface="Times New Roman"/>
                <a:cs typeface="Times New Roman"/>
              </a:rPr>
              <a:t>milestones</a:t>
            </a:r>
            <a:r>
              <a:rPr sz="920" spc="-20" dirty="0">
                <a:latin typeface="Times New Roman"/>
                <a:cs typeface="Times New Roman"/>
              </a:rPr>
              <a:t> </a:t>
            </a:r>
            <a:r>
              <a:rPr sz="920" dirty="0">
                <a:latin typeface="Times New Roman"/>
                <a:cs typeface="Times New Roman"/>
              </a:rPr>
              <a:t>for</a:t>
            </a:r>
            <a:r>
              <a:rPr sz="920" spc="-10" dirty="0">
                <a:latin typeface="Times New Roman"/>
                <a:cs typeface="Times New Roman"/>
              </a:rPr>
              <a:t> </a:t>
            </a:r>
            <a:r>
              <a:rPr sz="920" dirty="0">
                <a:latin typeface="Times New Roman"/>
                <a:cs typeface="Times New Roman"/>
              </a:rPr>
              <a:t>Your</a:t>
            </a:r>
            <a:r>
              <a:rPr sz="920" spc="-10" dirty="0">
                <a:latin typeface="Times New Roman"/>
                <a:cs typeface="Times New Roman"/>
              </a:rPr>
              <a:t> </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Ourselves</a:t>
            </a:r>
            <a:r>
              <a:rPr sz="920" spc="-14"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dirty="0">
                <a:latin typeface="Times New Roman"/>
                <a:cs typeface="Times New Roman"/>
              </a:rPr>
              <a:t>Your</a:t>
            </a:r>
            <a:r>
              <a:rPr sz="920" spc="-10" dirty="0">
                <a:latin typeface="Times New Roman"/>
                <a:cs typeface="Times New Roman"/>
              </a:rPr>
              <a:t> </a:t>
            </a:r>
            <a:r>
              <a:rPr sz="920" spc="-34" dirty="0">
                <a:latin typeface="Times New Roman"/>
                <a:cs typeface="Times New Roman"/>
              </a:rPr>
              <a:t>/ </a:t>
            </a:r>
            <a:r>
              <a:rPr sz="920" dirty="0">
                <a:latin typeface="Times New Roman"/>
                <a:cs typeface="Times New Roman"/>
              </a:rPr>
              <a:t>Our</a:t>
            </a:r>
            <a:r>
              <a:rPr sz="920" spc="-7" dirty="0">
                <a:latin typeface="Times New Roman"/>
                <a:cs typeface="Times New Roman"/>
              </a:rPr>
              <a:t> consultants.</a:t>
            </a:r>
            <a:endParaRPr sz="920" dirty="0">
              <a:latin typeface="Times New Roman"/>
              <a:cs typeface="Times New Roman"/>
            </a:endParaRPr>
          </a:p>
          <a:p>
            <a:pPr marL="319945" indent="-155427">
              <a:lnSpc>
                <a:spcPts val="1040"/>
              </a:lnSpc>
              <a:buFont typeface="Times New Roman"/>
              <a:buAutoNum type="arabicPeriod" startAt="5"/>
              <a:tabLst>
                <a:tab pos="319945" algn="l"/>
              </a:tabLst>
            </a:pPr>
            <a:r>
              <a:rPr sz="920" b="1" dirty="0">
                <a:latin typeface="Times New Roman"/>
                <a:cs typeface="Times New Roman"/>
              </a:rPr>
              <a:t>Ongoing</a:t>
            </a:r>
            <a:r>
              <a:rPr sz="920" b="1" spc="-20" dirty="0">
                <a:latin typeface="Times New Roman"/>
                <a:cs typeface="Times New Roman"/>
              </a:rPr>
              <a:t> </a:t>
            </a:r>
            <a:r>
              <a:rPr sz="920" b="1" dirty="0">
                <a:latin typeface="Times New Roman"/>
                <a:cs typeface="Times New Roman"/>
              </a:rPr>
              <a:t>Zoning</a:t>
            </a:r>
            <a:r>
              <a:rPr sz="920" b="1" spc="-20" dirty="0">
                <a:latin typeface="Times New Roman"/>
                <a:cs typeface="Times New Roman"/>
              </a:rPr>
              <a:t> </a:t>
            </a:r>
            <a:r>
              <a:rPr sz="920" b="1" dirty="0">
                <a:latin typeface="Times New Roman"/>
                <a:cs typeface="Times New Roman"/>
              </a:rPr>
              <a:t>laws</a:t>
            </a:r>
            <a:r>
              <a:rPr sz="920" b="1" spc="-20" dirty="0">
                <a:latin typeface="Times New Roman"/>
                <a:cs typeface="Times New Roman"/>
              </a:rPr>
              <a:t> </a:t>
            </a:r>
            <a:r>
              <a:rPr sz="920" b="1" spc="-7" dirty="0">
                <a:latin typeface="Times New Roman"/>
                <a:cs typeface="Times New Roman"/>
              </a:rPr>
              <a:t>Research</a:t>
            </a:r>
            <a:r>
              <a:rPr sz="920" spc="-7" dirty="0">
                <a:latin typeface="Times New Roman"/>
                <a:cs typeface="Times New Roman"/>
              </a:rPr>
              <a:t>:</a:t>
            </a:r>
            <a:endParaRPr sz="920" dirty="0">
              <a:latin typeface="Times New Roman"/>
              <a:cs typeface="Times New Roman"/>
            </a:endParaRPr>
          </a:p>
          <a:p>
            <a:pPr marL="631664" marR="227728" lvl="1" indent="-155859">
              <a:lnSpc>
                <a:spcPts val="1057"/>
              </a:lnSpc>
              <a:spcBef>
                <a:spcPts val="51"/>
              </a:spcBef>
              <a:buSzPct val="74074"/>
              <a:buFont typeface="Courier New"/>
              <a:buChar char="o"/>
              <a:tabLst>
                <a:tab pos="631664" algn="l"/>
              </a:tabLst>
            </a:pPr>
            <a:r>
              <a:rPr sz="920" dirty="0">
                <a:latin typeface="Times New Roman"/>
                <a:cs typeface="Times New Roman"/>
              </a:rPr>
              <a:t>Consider</a:t>
            </a:r>
            <a:r>
              <a:rPr sz="920" spc="-24" dirty="0">
                <a:latin typeface="Times New Roman"/>
                <a:cs typeface="Times New Roman"/>
              </a:rPr>
              <a:t> </a:t>
            </a:r>
            <a:r>
              <a:rPr sz="920" dirty="0">
                <a:latin typeface="Times New Roman"/>
                <a:cs typeface="Times New Roman"/>
              </a:rPr>
              <a:t>creating</a:t>
            </a:r>
            <a:r>
              <a:rPr sz="920" spc="-10"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properties</a:t>
            </a:r>
            <a:r>
              <a:rPr sz="920" spc="-14" dirty="0">
                <a:latin typeface="Times New Roman"/>
                <a:cs typeface="Times New Roman"/>
              </a:rPr>
              <a:t> </a:t>
            </a:r>
            <a:r>
              <a:rPr sz="920" dirty="0">
                <a:latin typeface="Times New Roman"/>
                <a:cs typeface="Times New Roman"/>
              </a:rPr>
              <a:t>legal</a:t>
            </a:r>
            <a:r>
              <a:rPr sz="920" spc="-20" dirty="0">
                <a:latin typeface="Times New Roman"/>
                <a:cs typeface="Times New Roman"/>
              </a:rPr>
              <a:t> </a:t>
            </a:r>
            <a:r>
              <a:rPr sz="920" dirty="0">
                <a:latin typeface="Times New Roman"/>
                <a:cs typeface="Times New Roman"/>
              </a:rPr>
              <a:t>research</a:t>
            </a:r>
            <a:r>
              <a:rPr sz="920" spc="-17" dirty="0">
                <a:latin typeface="Times New Roman"/>
                <a:cs typeface="Times New Roman"/>
              </a:rPr>
              <a:t> </a:t>
            </a:r>
            <a:r>
              <a:rPr sz="920" dirty="0">
                <a:latin typeface="Times New Roman"/>
                <a:cs typeface="Times New Roman"/>
              </a:rPr>
              <a:t>learning</a:t>
            </a:r>
            <a:r>
              <a:rPr sz="920" spc="-14" dirty="0">
                <a:latin typeface="Times New Roman"/>
                <a:cs typeface="Times New Roman"/>
              </a:rPr>
              <a:t> </a:t>
            </a:r>
            <a:r>
              <a:rPr sz="920" dirty="0">
                <a:latin typeface="Times New Roman"/>
                <a:cs typeface="Times New Roman"/>
              </a:rPr>
              <a:t>for</a:t>
            </a:r>
            <a:r>
              <a:rPr sz="920" spc="-20"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spc="-17" dirty="0">
                <a:latin typeface="Times New Roman"/>
                <a:cs typeface="Times New Roman"/>
              </a:rPr>
              <a:t>Our </a:t>
            </a:r>
            <a:r>
              <a:rPr sz="920" dirty="0">
                <a:latin typeface="Times New Roman"/>
                <a:cs typeface="Times New Roman"/>
              </a:rPr>
              <a:t>executive</a:t>
            </a:r>
            <a:r>
              <a:rPr sz="920" spc="-24" dirty="0">
                <a:latin typeface="Times New Roman"/>
                <a:cs typeface="Times New Roman"/>
              </a:rPr>
              <a:t> </a:t>
            </a:r>
            <a:r>
              <a:rPr sz="920" dirty="0">
                <a:latin typeface="Times New Roman"/>
                <a:cs typeface="Times New Roman"/>
              </a:rPr>
              <a:t>career</a:t>
            </a:r>
            <a:r>
              <a:rPr sz="920" spc="-24" dirty="0">
                <a:latin typeface="Times New Roman"/>
                <a:cs typeface="Times New Roman"/>
              </a:rPr>
              <a:t> </a:t>
            </a:r>
            <a:r>
              <a:rPr sz="920" dirty="0">
                <a:latin typeface="Times New Roman"/>
                <a:cs typeface="Times New Roman"/>
              </a:rPr>
              <a:t>position</a:t>
            </a:r>
            <a:r>
              <a:rPr sz="920" spc="-20" dirty="0">
                <a:latin typeface="Times New Roman"/>
                <a:cs typeface="Times New Roman"/>
              </a:rPr>
              <a:t> </a:t>
            </a:r>
            <a:r>
              <a:rPr sz="920" dirty="0">
                <a:latin typeface="Times New Roman"/>
                <a:cs typeface="Times New Roman"/>
              </a:rPr>
              <a:t>with</a:t>
            </a:r>
            <a:r>
              <a:rPr sz="920" spc="-17" dirty="0">
                <a:latin typeface="Times New Roman"/>
                <a:cs typeface="Times New Roman"/>
              </a:rPr>
              <a:t> </a:t>
            </a:r>
            <a:r>
              <a:rPr sz="920" dirty="0">
                <a:latin typeface="Times New Roman"/>
                <a:cs typeface="Times New Roman"/>
              </a:rPr>
              <a:t>One</a:t>
            </a:r>
            <a:r>
              <a:rPr sz="920" spc="-17" dirty="0">
                <a:latin typeface="Times New Roman"/>
                <a:cs typeface="Times New Roman"/>
              </a:rPr>
              <a:t> </a:t>
            </a:r>
            <a:r>
              <a:rPr sz="920" dirty="0">
                <a:latin typeface="Times New Roman"/>
                <a:cs typeface="Times New Roman"/>
              </a:rPr>
              <a:t>Drive</a:t>
            </a:r>
            <a:r>
              <a:rPr sz="920" spc="-17" dirty="0">
                <a:latin typeface="Times New Roman"/>
                <a:cs typeface="Times New Roman"/>
              </a:rPr>
              <a:t> </a:t>
            </a:r>
            <a:r>
              <a:rPr sz="920" dirty="0">
                <a:latin typeface="Times New Roman"/>
                <a:cs typeface="Times New Roman"/>
              </a:rPr>
              <a:t>Realty,</a:t>
            </a:r>
            <a:r>
              <a:rPr sz="920" spc="-17" dirty="0">
                <a:latin typeface="Times New Roman"/>
                <a:cs typeface="Times New Roman"/>
              </a:rPr>
              <a:t> </a:t>
            </a:r>
            <a:r>
              <a:rPr sz="920" dirty="0">
                <a:latin typeface="Times New Roman"/>
                <a:cs typeface="Times New Roman"/>
              </a:rPr>
              <a:t>such</a:t>
            </a:r>
            <a:r>
              <a:rPr sz="920" spc="-10" dirty="0">
                <a:latin typeface="Times New Roman"/>
                <a:cs typeface="Times New Roman"/>
              </a:rPr>
              <a:t> </a:t>
            </a:r>
            <a:r>
              <a:rPr sz="920" dirty="0">
                <a:latin typeface="Times New Roman"/>
                <a:cs typeface="Times New Roman"/>
              </a:rPr>
              <a:t>as</a:t>
            </a:r>
            <a:r>
              <a:rPr sz="920" spc="-10" dirty="0">
                <a:latin typeface="Times New Roman"/>
                <a:cs typeface="Times New Roman"/>
              </a:rPr>
              <a:t> </a:t>
            </a:r>
            <a:r>
              <a:rPr sz="920" spc="-7" dirty="0">
                <a:latin typeface="Times New Roman"/>
                <a:cs typeface="Times New Roman"/>
              </a:rPr>
              <a:t>Consulting</a:t>
            </a:r>
            <a:endParaRPr sz="920" dirty="0">
              <a:latin typeface="Times New Roman"/>
              <a:cs typeface="Times New Roman"/>
            </a:endParaRPr>
          </a:p>
        </p:txBody>
      </p:sp>
      <p:sp>
        <p:nvSpPr>
          <p:cNvPr id="3" name="object 3"/>
          <p:cNvSpPr/>
          <p:nvPr/>
        </p:nvSpPr>
        <p:spPr>
          <a:xfrm>
            <a:off x="3654137" y="207818"/>
            <a:ext cx="4885026" cy="6443663"/>
          </a:xfrm>
          <a:custGeom>
            <a:avLst/>
            <a:gdLst/>
            <a:ahLst/>
            <a:cxnLst/>
            <a:rect l="l" t="t" r="r" b="b"/>
            <a:pathLst>
              <a:path w="7164705" h="9450705">
                <a:moveTo>
                  <a:pt x="56375" y="47244"/>
                </a:moveTo>
                <a:lnTo>
                  <a:pt x="47244" y="47244"/>
                </a:lnTo>
                <a:lnTo>
                  <a:pt x="47244" y="56388"/>
                </a:lnTo>
                <a:lnTo>
                  <a:pt x="47244" y="9393936"/>
                </a:lnTo>
                <a:lnTo>
                  <a:pt x="47244" y="9432036"/>
                </a:lnTo>
                <a:lnTo>
                  <a:pt x="56375" y="9432036"/>
                </a:lnTo>
                <a:lnTo>
                  <a:pt x="56375" y="9393936"/>
                </a:lnTo>
                <a:lnTo>
                  <a:pt x="56375" y="56388"/>
                </a:lnTo>
                <a:lnTo>
                  <a:pt x="56375" y="47244"/>
                </a:lnTo>
                <a:close/>
              </a:path>
              <a:path w="7164705" h="9450705">
                <a:moveTo>
                  <a:pt x="7146036" y="47244"/>
                </a:moveTo>
                <a:lnTo>
                  <a:pt x="7107936" y="47244"/>
                </a:lnTo>
                <a:lnTo>
                  <a:pt x="56388" y="47244"/>
                </a:lnTo>
                <a:lnTo>
                  <a:pt x="56388" y="56388"/>
                </a:lnTo>
                <a:lnTo>
                  <a:pt x="7107936" y="56388"/>
                </a:lnTo>
                <a:lnTo>
                  <a:pt x="7107936" y="9393936"/>
                </a:lnTo>
                <a:lnTo>
                  <a:pt x="56388" y="9393936"/>
                </a:lnTo>
                <a:lnTo>
                  <a:pt x="56388" y="9432036"/>
                </a:lnTo>
                <a:lnTo>
                  <a:pt x="7107936" y="9432036"/>
                </a:lnTo>
                <a:lnTo>
                  <a:pt x="7146036" y="9432036"/>
                </a:lnTo>
                <a:lnTo>
                  <a:pt x="7146036" y="9393936"/>
                </a:lnTo>
                <a:lnTo>
                  <a:pt x="7146036" y="56388"/>
                </a:lnTo>
                <a:lnTo>
                  <a:pt x="7146036" y="47244"/>
                </a:lnTo>
                <a:close/>
              </a:path>
              <a:path w="7164705" h="9450705">
                <a:moveTo>
                  <a:pt x="7164324" y="0"/>
                </a:moveTo>
                <a:lnTo>
                  <a:pt x="7155180" y="0"/>
                </a:lnTo>
                <a:lnTo>
                  <a:pt x="7155180" y="38100"/>
                </a:lnTo>
                <a:lnTo>
                  <a:pt x="7155180" y="56388"/>
                </a:lnTo>
                <a:lnTo>
                  <a:pt x="7155180" y="9393936"/>
                </a:lnTo>
                <a:lnTo>
                  <a:pt x="7155180" y="9441193"/>
                </a:lnTo>
                <a:lnTo>
                  <a:pt x="7107936" y="9441193"/>
                </a:lnTo>
                <a:lnTo>
                  <a:pt x="56388" y="9441193"/>
                </a:lnTo>
                <a:lnTo>
                  <a:pt x="38100" y="9441193"/>
                </a:lnTo>
                <a:lnTo>
                  <a:pt x="38100" y="9393936"/>
                </a:lnTo>
                <a:lnTo>
                  <a:pt x="38100" y="56388"/>
                </a:lnTo>
                <a:lnTo>
                  <a:pt x="38100" y="38100"/>
                </a:lnTo>
                <a:lnTo>
                  <a:pt x="56388" y="38100"/>
                </a:lnTo>
                <a:lnTo>
                  <a:pt x="7107936" y="38100"/>
                </a:lnTo>
                <a:lnTo>
                  <a:pt x="7155180" y="38100"/>
                </a:lnTo>
                <a:lnTo>
                  <a:pt x="7155180" y="0"/>
                </a:lnTo>
                <a:lnTo>
                  <a:pt x="7107936" y="0"/>
                </a:lnTo>
                <a:lnTo>
                  <a:pt x="56388" y="0"/>
                </a:lnTo>
                <a:lnTo>
                  <a:pt x="38100" y="0"/>
                </a:lnTo>
                <a:lnTo>
                  <a:pt x="0" y="0"/>
                </a:lnTo>
                <a:lnTo>
                  <a:pt x="0" y="38100"/>
                </a:lnTo>
                <a:lnTo>
                  <a:pt x="0" y="56388"/>
                </a:lnTo>
                <a:lnTo>
                  <a:pt x="0" y="9393936"/>
                </a:lnTo>
                <a:lnTo>
                  <a:pt x="0" y="9441193"/>
                </a:lnTo>
                <a:lnTo>
                  <a:pt x="0" y="9450324"/>
                </a:lnTo>
                <a:lnTo>
                  <a:pt x="38100" y="9450324"/>
                </a:lnTo>
                <a:lnTo>
                  <a:pt x="7164324" y="9450324"/>
                </a:lnTo>
                <a:lnTo>
                  <a:pt x="7164324" y="9441193"/>
                </a:lnTo>
                <a:lnTo>
                  <a:pt x="7164311" y="9393936"/>
                </a:lnTo>
                <a:lnTo>
                  <a:pt x="7164311" y="56388"/>
                </a:lnTo>
                <a:lnTo>
                  <a:pt x="7164311" y="38100"/>
                </a:lnTo>
                <a:lnTo>
                  <a:pt x="7164324" y="0"/>
                </a:lnTo>
                <a:close/>
              </a:path>
            </a:pathLst>
          </a:custGeom>
          <a:solidFill>
            <a:srgbClr val="00AF50"/>
          </a:solidFill>
        </p:spPr>
        <p:txBody>
          <a:bodyPr wrap="square" lIns="0" tIns="0" rIns="0" bIns="0" rtlCol="0"/>
          <a:lstStyle/>
          <a:p>
            <a:endParaRPr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33</a:t>
            </a:fld>
            <a:r>
              <a:rPr b="1" spc="-3" dirty="0">
                <a:latin typeface="Calibri"/>
                <a:cs typeface="Calibri"/>
              </a:rPr>
              <a:t> </a:t>
            </a:r>
            <a:r>
              <a:rPr dirty="0"/>
              <a:t>of</a:t>
            </a:r>
            <a:r>
              <a:rPr spc="-14" dirty="0"/>
              <a:t> </a:t>
            </a:r>
            <a:r>
              <a:rPr b="1" spc="-34" dirty="0">
                <a:latin typeface="Calibri"/>
                <a:cs typeface="Calibri"/>
              </a:rPr>
              <a:t>5</a:t>
            </a:r>
          </a:p>
        </p:txBody>
      </p:sp>
    </p:spTree>
    <p:extLst>
      <p:ext uri="{BB962C8B-B14F-4D97-AF65-F5344CB8AC3E}">
        <p14:creationId xmlns:p14="http://schemas.microsoft.com/office/powerpoint/2010/main" val="1166039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1321" y="1155295"/>
            <a:ext cx="4067175" cy="4867275"/>
          </a:xfrm>
          <a:prstGeom prst="rect">
            <a:avLst/>
          </a:prstGeom>
        </p:spPr>
        <p:txBody>
          <a:bodyPr vert="horz" wrap="square" lIns="0" tIns="18617" rIns="0" bIns="0" rtlCol="0">
            <a:spAutoFit/>
          </a:bodyPr>
          <a:lstStyle/>
          <a:p>
            <a:pPr marL="631664" marR="3464">
              <a:lnSpc>
                <a:spcPts val="1057"/>
              </a:lnSpc>
              <a:spcBef>
                <a:spcPts val="147"/>
              </a:spcBef>
            </a:pPr>
            <a:r>
              <a:rPr sz="920" dirty="0">
                <a:latin typeface="Times New Roman"/>
                <a:cs typeface="Times New Roman"/>
              </a:rPr>
              <a:t>with</a:t>
            </a:r>
            <a:r>
              <a:rPr sz="920" spc="-27" dirty="0">
                <a:latin typeface="Times New Roman"/>
                <a:cs typeface="Times New Roman"/>
              </a:rPr>
              <a:t> </a:t>
            </a:r>
            <a:r>
              <a:rPr sz="920" dirty="0">
                <a:latin typeface="Times New Roman"/>
                <a:cs typeface="Times New Roman"/>
              </a:rPr>
              <a:t>online</a:t>
            </a:r>
            <a:r>
              <a:rPr sz="920" spc="-24" dirty="0">
                <a:latin typeface="Times New Roman"/>
                <a:cs typeface="Times New Roman"/>
              </a:rPr>
              <a:t> </a:t>
            </a:r>
            <a:r>
              <a:rPr sz="920" dirty="0">
                <a:latin typeface="Times New Roman"/>
                <a:cs typeface="Times New Roman"/>
              </a:rPr>
              <a:t>Zoning</a:t>
            </a:r>
            <a:r>
              <a:rPr sz="920" spc="-17" dirty="0">
                <a:latin typeface="Times New Roman"/>
                <a:cs typeface="Times New Roman"/>
              </a:rPr>
              <a:t> </a:t>
            </a:r>
            <a:r>
              <a:rPr sz="920" dirty="0">
                <a:latin typeface="Times New Roman"/>
                <a:cs typeface="Times New Roman"/>
              </a:rPr>
              <a:t>laws</a:t>
            </a:r>
            <a:r>
              <a:rPr sz="920" spc="-14" dirty="0">
                <a:latin typeface="Times New Roman"/>
                <a:cs typeface="Times New Roman"/>
              </a:rPr>
              <a:t> </a:t>
            </a:r>
            <a:r>
              <a:rPr sz="920" dirty="0">
                <a:latin typeface="Times New Roman"/>
                <a:cs typeface="Times New Roman"/>
              </a:rPr>
              <a:t>information,</a:t>
            </a:r>
            <a:r>
              <a:rPr sz="920" spc="-24" dirty="0">
                <a:latin typeface="Times New Roman"/>
                <a:cs typeface="Times New Roman"/>
              </a:rPr>
              <a:t> </a:t>
            </a:r>
            <a:r>
              <a:rPr sz="920" dirty="0">
                <a:latin typeface="Times New Roman"/>
                <a:cs typeface="Times New Roman"/>
              </a:rPr>
              <a:t>and</a:t>
            </a:r>
            <a:r>
              <a:rPr sz="920" spc="-27" dirty="0">
                <a:latin typeface="Times New Roman"/>
                <a:cs typeface="Times New Roman"/>
              </a:rPr>
              <a:t> </a:t>
            </a:r>
            <a:r>
              <a:rPr sz="920" dirty="0">
                <a:latin typeface="Times New Roman"/>
                <a:cs typeface="Times New Roman"/>
              </a:rPr>
              <a:t>when</a:t>
            </a:r>
            <a:r>
              <a:rPr sz="920" spc="-14" dirty="0">
                <a:latin typeface="Times New Roman"/>
                <a:cs typeface="Times New Roman"/>
              </a:rPr>
              <a:t> </a:t>
            </a:r>
            <a:r>
              <a:rPr sz="920" dirty="0">
                <a:latin typeface="Times New Roman"/>
                <a:cs typeface="Times New Roman"/>
              </a:rPr>
              <a:t>necessary,</a:t>
            </a:r>
            <a:r>
              <a:rPr sz="920" spc="-20" dirty="0">
                <a:latin typeface="Times New Roman"/>
                <a:cs typeface="Times New Roman"/>
              </a:rPr>
              <a:t> </a:t>
            </a:r>
            <a:r>
              <a:rPr sz="920" dirty="0">
                <a:latin typeface="Times New Roman"/>
                <a:cs typeface="Times New Roman"/>
              </a:rPr>
              <a:t>consult</a:t>
            </a:r>
            <a:r>
              <a:rPr sz="920" spc="-31" dirty="0">
                <a:latin typeface="Times New Roman"/>
                <a:cs typeface="Times New Roman"/>
              </a:rPr>
              <a:t> </a:t>
            </a:r>
            <a:r>
              <a:rPr sz="920" spc="-14" dirty="0">
                <a:latin typeface="Times New Roman"/>
                <a:cs typeface="Times New Roman"/>
              </a:rPr>
              <a:t>with </a:t>
            </a:r>
            <a:r>
              <a:rPr sz="920" dirty="0">
                <a:latin typeface="Times New Roman"/>
                <a:cs typeface="Times New Roman"/>
              </a:rPr>
              <a:t>local</a:t>
            </a:r>
            <a:r>
              <a:rPr sz="920" spc="-24" dirty="0">
                <a:latin typeface="Times New Roman"/>
                <a:cs typeface="Times New Roman"/>
              </a:rPr>
              <a:t> </a:t>
            </a:r>
            <a:r>
              <a:rPr sz="920" dirty="0">
                <a:latin typeface="Times New Roman"/>
                <a:cs typeface="Times New Roman"/>
              </a:rPr>
              <a:t>attorney</a:t>
            </a:r>
            <a:r>
              <a:rPr sz="920" spc="-14" dirty="0">
                <a:latin typeface="Times New Roman"/>
                <a:cs typeface="Times New Roman"/>
              </a:rPr>
              <a:t> </a:t>
            </a:r>
            <a:r>
              <a:rPr sz="920" dirty="0">
                <a:latin typeface="Times New Roman"/>
                <a:cs typeface="Times New Roman"/>
              </a:rPr>
              <a:t>or</a:t>
            </a:r>
            <a:r>
              <a:rPr sz="920" spc="-17" dirty="0">
                <a:latin typeface="Times New Roman"/>
                <a:cs typeface="Times New Roman"/>
              </a:rPr>
              <a:t> </a:t>
            </a:r>
            <a:r>
              <a:rPr sz="920" dirty="0">
                <a:latin typeface="Times New Roman"/>
                <a:cs typeface="Times New Roman"/>
              </a:rPr>
              <a:t>business</a:t>
            </a:r>
            <a:r>
              <a:rPr sz="920" spc="-20" dirty="0">
                <a:latin typeface="Times New Roman"/>
                <a:cs typeface="Times New Roman"/>
              </a:rPr>
              <a:t> </a:t>
            </a:r>
            <a:r>
              <a:rPr sz="920" dirty="0">
                <a:latin typeface="Times New Roman"/>
                <a:cs typeface="Times New Roman"/>
              </a:rPr>
              <a:t>advisor</a:t>
            </a:r>
            <a:r>
              <a:rPr sz="920" spc="-3" dirty="0">
                <a:latin typeface="Times New Roman"/>
                <a:cs typeface="Times New Roman"/>
              </a:rPr>
              <a:t> </a:t>
            </a:r>
            <a:r>
              <a:rPr sz="920" dirty="0">
                <a:latin typeface="Times New Roman"/>
                <a:cs typeface="Times New Roman"/>
              </a:rPr>
              <a:t>consultant</a:t>
            </a:r>
            <a:r>
              <a:rPr sz="920" spc="-20" dirty="0">
                <a:latin typeface="Times New Roman"/>
                <a:cs typeface="Times New Roman"/>
              </a:rPr>
              <a:t> </a:t>
            </a:r>
            <a:r>
              <a:rPr sz="920" dirty="0">
                <a:latin typeface="Times New Roman"/>
                <a:cs typeface="Times New Roman"/>
              </a:rPr>
              <a:t>when</a:t>
            </a:r>
            <a:r>
              <a:rPr sz="920" spc="-24" dirty="0">
                <a:latin typeface="Times New Roman"/>
                <a:cs typeface="Times New Roman"/>
              </a:rPr>
              <a:t> </a:t>
            </a:r>
            <a:r>
              <a:rPr sz="920" dirty="0">
                <a:latin typeface="Times New Roman"/>
                <a:cs typeface="Times New Roman"/>
              </a:rPr>
              <a:t>needed</a:t>
            </a:r>
            <a:r>
              <a:rPr sz="920" spc="-10" dirty="0">
                <a:latin typeface="Times New Roman"/>
                <a:cs typeface="Times New Roman"/>
              </a:rPr>
              <a:t> </a:t>
            </a:r>
            <a:r>
              <a:rPr sz="920" dirty="0">
                <a:latin typeface="Times New Roman"/>
                <a:cs typeface="Times New Roman"/>
              </a:rPr>
              <a:t>for</a:t>
            </a:r>
            <a:r>
              <a:rPr sz="920" spc="-24" dirty="0">
                <a:latin typeface="Times New Roman"/>
                <a:cs typeface="Times New Roman"/>
              </a:rPr>
              <a:t> </a:t>
            </a:r>
            <a:r>
              <a:rPr sz="920" dirty="0">
                <a:latin typeface="Times New Roman"/>
                <a:cs typeface="Times New Roman"/>
              </a:rPr>
              <a:t>Your</a:t>
            </a:r>
            <a:r>
              <a:rPr sz="920" spc="-24" dirty="0">
                <a:latin typeface="Times New Roman"/>
                <a:cs typeface="Times New Roman"/>
              </a:rPr>
              <a:t> </a:t>
            </a:r>
            <a:r>
              <a:rPr sz="920" dirty="0">
                <a:latin typeface="Times New Roman"/>
                <a:cs typeface="Times New Roman"/>
              </a:rPr>
              <a:t>/</a:t>
            </a:r>
            <a:r>
              <a:rPr sz="920" spc="-24" dirty="0">
                <a:latin typeface="Times New Roman"/>
                <a:cs typeface="Times New Roman"/>
              </a:rPr>
              <a:t> </a:t>
            </a:r>
            <a:r>
              <a:rPr sz="920" spc="-17" dirty="0">
                <a:latin typeface="Times New Roman"/>
                <a:cs typeface="Times New Roman"/>
              </a:rPr>
              <a:t>Our </a:t>
            </a:r>
            <a:r>
              <a:rPr sz="920" dirty="0">
                <a:latin typeface="Times New Roman"/>
                <a:cs typeface="Times New Roman"/>
              </a:rPr>
              <a:t>potential</a:t>
            </a:r>
            <a:r>
              <a:rPr sz="920" spc="-34" dirty="0">
                <a:latin typeface="Times New Roman"/>
                <a:cs typeface="Times New Roman"/>
              </a:rPr>
              <a:t> </a:t>
            </a:r>
            <a:r>
              <a:rPr sz="920" dirty="0">
                <a:latin typeface="Times New Roman"/>
                <a:cs typeface="Times New Roman"/>
              </a:rPr>
              <a:t>Clients</a:t>
            </a:r>
            <a:r>
              <a:rPr sz="920" spc="-24" dirty="0">
                <a:latin typeface="Times New Roman"/>
                <a:cs typeface="Times New Roman"/>
              </a:rPr>
              <a:t> </a:t>
            </a:r>
            <a:r>
              <a:rPr sz="920" dirty="0">
                <a:latin typeface="Times New Roman"/>
                <a:cs typeface="Times New Roman"/>
              </a:rPr>
              <a:t>and</a:t>
            </a:r>
            <a:r>
              <a:rPr sz="920" spc="-24" dirty="0">
                <a:latin typeface="Times New Roman"/>
                <a:cs typeface="Times New Roman"/>
              </a:rPr>
              <a:t> </a:t>
            </a:r>
            <a:r>
              <a:rPr sz="920" dirty="0">
                <a:latin typeface="Times New Roman"/>
                <a:cs typeface="Times New Roman"/>
              </a:rPr>
              <a:t>prospects,</a:t>
            </a:r>
            <a:r>
              <a:rPr sz="920" spc="-14" dirty="0">
                <a:latin typeface="Times New Roman"/>
                <a:cs typeface="Times New Roman"/>
              </a:rPr>
              <a:t> </a:t>
            </a:r>
            <a:r>
              <a:rPr sz="920" dirty="0">
                <a:latin typeface="Times New Roman"/>
                <a:cs typeface="Times New Roman"/>
              </a:rPr>
              <a:t>choose</a:t>
            </a:r>
            <a:r>
              <a:rPr sz="920" spc="-27" dirty="0">
                <a:latin typeface="Times New Roman"/>
                <a:cs typeface="Times New Roman"/>
              </a:rPr>
              <a:t> </a:t>
            </a:r>
            <a:r>
              <a:rPr sz="920" dirty="0">
                <a:latin typeface="Times New Roman"/>
                <a:cs typeface="Times New Roman"/>
              </a:rPr>
              <a:t>third</a:t>
            </a:r>
            <a:r>
              <a:rPr sz="920" spc="-34" dirty="0">
                <a:latin typeface="Times New Roman"/>
                <a:cs typeface="Times New Roman"/>
              </a:rPr>
              <a:t> </a:t>
            </a:r>
            <a:r>
              <a:rPr sz="920" dirty="0">
                <a:latin typeface="Times New Roman"/>
                <a:cs typeface="Times New Roman"/>
              </a:rPr>
              <a:t>party</a:t>
            </a:r>
            <a:r>
              <a:rPr sz="920" spc="-20" dirty="0">
                <a:latin typeface="Times New Roman"/>
                <a:cs typeface="Times New Roman"/>
              </a:rPr>
              <a:t> </a:t>
            </a:r>
            <a:r>
              <a:rPr sz="920" dirty="0">
                <a:latin typeface="Times New Roman"/>
                <a:cs typeface="Times New Roman"/>
              </a:rPr>
              <a:t>consultants</a:t>
            </a:r>
            <a:r>
              <a:rPr sz="920" spc="-24" dirty="0">
                <a:latin typeface="Times New Roman"/>
                <a:cs typeface="Times New Roman"/>
              </a:rPr>
              <a:t> </a:t>
            </a:r>
            <a:r>
              <a:rPr sz="920" spc="-7" dirty="0">
                <a:latin typeface="Times New Roman"/>
                <a:cs typeface="Times New Roman"/>
              </a:rPr>
              <a:t>wisely.</a:t>
            </a:r>
            <a:endParaRPr sz="920" dirty="0">
              <a:latin typeface="Times New Roman"/>
              <a:cs typeface="Times New Roman"/>
            </a:endParaRPr>
          </a:p>
          <a:p>
            <a:pPr marL="319945" indent="-155427">
              <a:lnSpc>
                <a:spcPts val="1009"/>
              </a:lnSpc>
              <a:buFont typeface="Times New Roman"/>
              <a:buAutoNum type="arabicPeriod" startAt="6"/>
              <a:tabLst>
                <a:tab pos="319945" algn="l"/>
              </a:tabLst>
            </a:pPr>
            <a:r>
              <a:rPr sz="920" b="1" dirty="0">
                <a:latin typeface="Times New Roman"/>
                <a:cs typeface="Times New Roman"/>
              </a:rPr>
              <a:t>You</a:t>
            </a:r>
            <a:r>
              <a:rPr sz="920" b="1" spc="-14" dirty="0">
                <a:latin typeface="Times New Roman"/>
                <a:cs typeface="Times New Roman"/>
              </a:rPr>
              <a:t> </a:t>
            </a:r>
            <a:r>
              <a:rPr sz="920" b="1" dirty="0">
                <a:latin typeface="Times New Roman"/>
                <a:cs typeface="Times New Roman"/>
              </a:rPr>
              <a:t>are</a:t>
            </a:r>
            <a:r>
              <a:rPr sz="920" b="1" spc="-7" dirty="0">
                <a:latin typeface="Times New Roman"/>
                <a:cs typeface="Times New Roman"/>
              </a:rPr>
              <a:t> collaborator</a:t>
            </a:r>
            <a:r>
              <a:rPr sz="920" b="1" spc="-14" dirty="0">
                <a:latin typeface="Times New Roman"/>
                <a:cs typeface="Times New Roman"/>
              </a:rPr>
              <a:t> </a:t>
            </a:r>
            <a:r>
              <a:rPr sz="920" b="1" dirty="0">
                <a:latin typeface="Times New Roman"/>
                <a:cs typeface="Times New Roman"/>
              </a:rPr>
              <a:t>for</a:t>
            </a:r>
            <a:r>
              <a:rPr sz="920" b="1" spc="-3" dirty="0">
                <a:latin typeface="Times New Roman"/>
                <a:cs typeface="Times New Roman"/>
              </a:rPr>
              <a:t> </a:t>
            </a:r>
            <a:r>
              <a:rPr sz="920" b="1" dirty="0">
                <a:latin typeface="Times New Roman"/>
                <a:cs typeface="Times New Roman"/>
              </a:rPr>
              <a:t>Your /</a:t>
            </a:r>
            <a:r>
              <a:rPr sz="920" b="1" spc="-10" dirty="0">
                <a:latin typeface="Times New Roman"/>
                <a:cs typeface="Times New Roman"/>
              </a:rPr>
              <a:t> </a:t>
            </a:r>
            <a:r>
              <a:rPr sz="920" b="1" dirty="0">
                <a:latin typeface="Times New Roman"/>
                <a:cs typeface="Times New Roman"/>
              </a:rPr>
              <a:t>Our</a:t>
            </a:r>
            <a:r>
              <a:rPr sz="920" b="1" spc="-3" dirty="0">
                <a:latin typeface="Times New Roman"/>
                <a:cs typeface="Times New Roman"/>
              </a:rPr>
              <a:t> </a:t>
            </a:r>
            <a:r>
              <a:rPr sz="920" b="1" dirty="0">
                <a:latin typeface="Times New Roman"/>
                <a:cs typeface="Times New Roman"/>
              </a:rPr>
              <a:t>perpetual</a:t>
            </a:r>
            <a:r>
              <a:rPr sz="920" b="1" spc="-17" dirty="0">
                <a:latin typeface="Times New Roman"/>
                <a:cs typeface="Times New Roman"/>
              </a:rPr>
              <a:t> </a:t>
            </a:r>
            <a:r>
              <a:rPr sz="920" b="1" dirty="0">
                <a:latin typeface="Times New Roman"/>
                <a:cs typeface="Times New Roman"/>
              </a:rPr>
              <a:t>marketing</a:t>
            </a:r>
            <a:r>
              <a:rPr sz="920" b="1" spc="-3" dirty="0">
                <a:latin typeface="Times New Roman"/>
                <a:cs typeface="Times New Roman"/>
              </a:rPr>
              <a:t> </a:t>
            </a:r>
            <a:r>
              <a:rPr sz="920" b="1" spc="-7" dirty="0">
                <a:latin typeface="Times New Roman"/>
                <a:cs typeface="Times New Roman"/>
              </a:rPr>
              <a:t>plan</a:t>
            </a:r>
            <a:r>
              <a:rPr sz="920" spc="-7" dirty="0">
                <a:latin typeface="Times New Roman"/>
                <a:cs typeface="Times New Roman"/>
              </a:rPr>
              <a:t>:</a:t>
            </a:r>
            <a:endParaRPr sz="920" dirty="0">
              <a:latin typeface="Times New Roman"/>
              <a:cs typeface="Times New Roman"/>
            </a:endParaRPr>
          </a:p>
          <a:p>
            <a:pPr marL="631664" marR="26842" lvl="1" indent="-155859">
              <a:lnSpc>
                <a:spcPct val="95900"/>
              </a:lnSpc>
              <a:spcBef>
                <a:spcPts val="20"/>
              </a:spcBef>
              <a:buSzPct val="74074"/>
              <a:buFont typeface="Courier New"/>
              <a:buChar char="o"/>
              <a:tabLst>
                <a:tab pos="631664" algn="l"/>
              </a:tabLst>
            </a:pPr>
            <a:r>
              <a:rPr sz="920" dirty="0">
                <a:latin typeface="Times New Roman"/>
                <a:cs typeface="Times New Roman"/>
              </a:rPr>
              <a:t>To</a:t>
            </a:r>
            <a:r>
              <a:rPr sz="920" spc="-27" dirty="0">
                <a:latin typeface="Times New Roman"/>
                <a:cs typeface="Times New Roman"/>
              </a:rPr>
              <a:t> </a:t>
            </a:r>
            <a:r>
              <a:rPr sz="920" dirty="0">
                <a:latin typeface="Times New Roman"/>
                <a:cs typeface="Times New Roman"/>
              </a:rPr>
              <a:t>Build</a:t>
            </a:r>
            <a:r>
              <a:rPr sz="920" spc="-14"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consistent</a:t>
            </a:r>
            <a:r>
              <a:rPr sz="920" spc="-24" dirty="0">
                <a:latin typeface="Times New Roman"/>
                <a:cs typeface="Times New Roman"/>
              </a:rPr>
              <a:t> </a:t>
            </a:r>
            <a:r>
              <a:rPr sz="920" dirty="0">
                <a:latin typeface="Times New Roman"/>
                <a:cs typeface="Times New Roman"/>
              </a:rPr>
              <a:t>marketing</a:t>
            </a:r>
            <a:r>
              <a:rPr sz="920" spc="-14" dirty="0">
                <a:latin typeface="Times New Roman"/>
                <a:cs typeface="Times New Roman"/>
              </a:rPr>
              <a:t> </a:t>
            </a:r>
            <a:r>
              <a:rPr sz="920" dirty="0">
                <a:latin typeface="Times New Roman"/>
                <a:cs typeface="Times New Roman"/>
              </a:rPr>
              <a:t>plan.</a:t>
            </a:r>
            <a:r>
              <a:rPr sz="920" spc="-31" dirty="0">
                <a:latin typeface="Times New Roman"/>
                <a:cs typeface="Times New Roman"/>
              </a:rPr>
              <a:t> </a:t>
            </a:r>
            <a:r>
              <a:rPr sz="920" dirty="0">
                <a:latin typeface="Times New Roman"/>
                <a:cs typeface="Times New Roman"/>
              </a:rPr>
              <a:t>Utilize</a:t>
            </a:r>
            <a:r>
              <a:rPr sz="920" spc="-20" dirty="0">
                <a:latin typeface="Times New Roman"/>
                <a:cs typeface="Times New Roman"/>
              </a:rPr>
              <a:t> </a:t>
            </a:r>
            <a:r>
              <a:rPr sz="920" dirty="0">
                <a:latin typeface="Times New Roman"/>
                <a:cs typeface="Times New Roman"/>
              </a:rPr>
              <a:t>online</a:t>
            </a:r>
            <a:r>
              <a:rPr sz="920" spc="-20" dirty="0">
                <a:latin typeface="Times New Roman"/>
                <a:cs typeface="Times New Roman"/>
              </a:rPr>
              <a:t> </a:t>
            </a:r>
            <a:r>
              <a:rPr sz="920" dirty="0">
                <a:latin typeface="Times New Roman"/>
                <a:cs typeface="Times New Roman"/>
              </a:rPr>
              <a:t>and</a:t>
            </a:r>
            <a:r>
              <a:rPr sz="920" spc="-20" dirty="0">
                <a:latin typeface="Times New Roman"/>
                <a:cs typeface="Times New Roman"/>
              </a:rPr>
              <a:t> </a:t>
            </a:r>
            <a:r>
              <a:rPr sz="920" dirty="0">
                <a:latin typeface="Times New Roman"/>
                <a:cs typeface="Times New Roman"/>
              </a:rPr>
              <a:t>offline</a:t>
            </a:r>
            <a:r>
              <a:rPr sz="920" spc="-20" dirty="0">
                <a:latin typeface="Times New Roman"/>
                <a:cs typeface="Times New Roman"/>
              </a:rPr>
              <a:t> </a:t>
            </a:r>
            <a:r>
              <a:rPr sz="920" spc="-7" dirty="0">
                <a:latin typeface="Times New Roman"/>
                <a:cs typeface="Times New Roman"/>
              </a:rPr>
              <a:t>channels </a:t>
            </a:r>
            <a:r>
              <a:rPr sz="920" dirty="0">
                <a:latin typeface="Times New Roman"/>
                <a:cs typeface="Times New Roman"/>
              </a:rPr>
              <a:t>to</a:t>
            </a:r>
            <a:r>
              <a:rPr sz="920" spc="-14" dirty="0">
                <a:latin typeface="Times New Roman"/>
                <a:cs typeface="Times New Roman"/>
              </a:rPr>
              <a:t> </a:t>
            </a:r>
            <a:r>
              <a:rPr sz="920" dirty="0">
                <a:latin typeface="Times New Roman"/>
                <a:cs typeface="Times New Roman"/>
              </a:rPr>
              <a:t>reach</a:t>
            </a:r>
            <a:r>
              <a:rPr sz="920" spc="-14" dirty="0">
                <a:latin typeface="Times New Roman"/>
                <a:cs typeface="Times New Roman"/>
              </a:rPr>
              <a:t> </a:t>
            </a:r>
            <a:r>
              <a:rPr sz="920" dirty="0">
                <a:latin typeface="Times New Roman"/>
                <a:cs typeface="Times New Roman"/>
              </a:rPr>
              <a:t>potential</a:t>
            </a:r>
            <a:r>
              <a:rPr sz="920" spc="-20" dirty="0">
                <a:latin typeface="Times New Roman"/>
                <a:cs typeface="Times New Roman"/>
              </a:rPr>
              <a:t> </a:t>
            </a:r>
            <a:r>
              <a:rPr sz="920" dirty="0">
                <a:latin typeface="Times New Roman"/>
                <a:cs typeface="Times New Roman"/>
              </a:rPr>
              <a:t>clients,</a:t>
            </a:r>
            <a:r>
              <a:rPr sz="920" spc="-20" dirty="0">
                <a:latin typeface="Times New Roman"/>
                <a:cs typeface="Times New Roman"/>
              </a:rPr>
              <a:t> </a:t>
            </a:r>
            <a:r>
              <a:rPr sz="920" dirty="0">
                <a:latin typeface="Times New Roman"/>
                <a:cs typeface="Times New Roman"/>
              </a:rPr>
              <a:t>recruits,</a:t>
            </a:r>
            <a:r>
              <a:rPr sz="920" spc="-1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investors.</a:t>
            </a:r>
            <a:r>
              <a:rPr sz="920" spc="-27" dirty="0">
                <a:latin typeface="Times New Roman"/>
                <a:cs typeface="Times New Roman"/>
              </a:rPr>
              <a:t> </a:t>
            </a:r>
            <a:r>
              <a:rPr sz="920" dirty="0">
                <a:latin typeface="Times New Roman"/>
                <a:cs typeface="Times New Roman"/>
              </a:rPr>
              <a:t>Invest</a:t>
            </a:r>
            <a:r>
              <a:rPr sz="920" spc="-20" dirty="0">
                <a:latin typeface="Times New Roman"/>
                <a:cs typeface="Times New Roman"/>
              </a:rPr>
              <a:t> </a:t>
            </a:r>
            <a:r>
              <a:rPr sz="920" dirty="0">
                <a:latin typeface="Times New Roman"/>
                <a:cs typeface="Times New Roman"/>
              </a:rPr>
              <a:t>in</a:t>
            </a:r>
            <a:r>
              <a:rPr sz="920" spc="-20"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31" dirty="0">
                <a:latin typeface="Times New Roman"/>
                <a:cs typeface="Times New Roman"/>
              </a:rPr>
              <a:t> </a:t>
            </a:r>
            <a:r>
              <a:rPr sz="920" spc="-17" dirty="0">
                <a:latin typeface="Times New Roman"/>
                <a:cs typeface="Times New Roman"/>
              </a:rPr>
              <a:t>Our </a:t>
            </a:r>
            <a:r>
              <a:rPr sz="920" dirty="0">
                <a:latin typeface="Times New Roman"/>
                <a:cs typeface="Times New Roman"/>
              </a:rPr>
              <a:t>business</a:t>
            </a:r>
            <a:r>
              <a:rPr sz="920" spc="-27" dirty="0">
                <a:latin typeface="Times New Roman"/>
                <a:cs typeface="Times New Roman"/>
              </a:rPr>
              <a:t> </a:t>
            </a:r>
            <a:r>
              <a:rPr sz="920" dirty="0">
                <a:latin typeface="Times New Roman"/>
                <a:cs typeface="Times New Roman"/>
              </a:rPr>
              <a:t>model</a:t>
            </a:r>
            <a:r>
              <a:rPr sz="920" spc="-24" dirty="0">
                <a:latin typeface="Times New Roman"/>
                <a:cs typeface="Times New Roman"/>
              </a:rPr>
              <a:t> </a:t>
            </a:r>
            <a:r>
              <a:rPr sz="920" dirty="0">
                <a:latin typeface="Times New Roman"/>
                <a:cs typeface="Times New Roman"/>
              </a:rPr>
              <a:t>branding,</a:t>
            </a:r>
            <a:r>
              <a:rPr sz="920" spc="-24" dirty="0">
                <a:latin typeface="Times New Roman"/>
                <a:cs typeface="Times New Roman"/>
              </a:rPr>
              <a:t> </a:t>
            </a:r>
            <a:r>
              <a:rPr sz="920" dirty="0">
                <a:latin typeface="Times New Roman"/>
                <a:cs typeface="Times New Roman"/>
              </a:rPr>
              <a:t>social</a:t>
            </a:r>
            <a:r>
              <a:rPr sz="920" spc="-24" dirty="0">
                <a:latin typeface="Times New Roman"/>
                <a:cs typeface="Times New Roman"/>
              </a:rPr>
              <a:t> </a:t>
            </a:r>
            <a:r>
              <a:rPr sz="920" dirty="0">
                <a:latin typeface="Times New Roman"/>
                <a:cs typeface="Times New Roman"/>
              </a:rPr>
              <a:t>media,</a:t>
            </a:r>
            <a:r>
              <a:rPr sz="920" spc="-24" dirty="0">
                <a:latin typeface="Times New Roman"/>
                <a:cs typeface="Times New Roman"/>
              </a:rPr>
              <a:t> </a:t>
            </a:r>
            <a:r>
              <a:rPr sz="920" dirty="0">
                <a:latin typeface="Times New Roman"/>
                <a:cs typeface="Times New Roman"/>
              </a:rPr>
              <a:t>and</a:t>
            </a:r>
            <a:r>
              <a:rPr sz="920" spc="-24" dirty="0">
                <a:latin typeface="Times New Roman"/>
                <a:cs typeface="Times New Roman"/>
              </a:rPr>
              <a:t> </a:t>
            </a:r>
            <a:r>
              <a:rPr sz="920" spc="-7" dirty="0">
                <a:latin typeface="Times New Roman"/>
                <a:cs typeface="Times New Roman"/>
              </a:rPr>
              <a:t>networking.</a:t>
            </a:r>
            <a:endParaRPr sz="920" dirty="0">
              <a:latin typeface="Times New Roman"/>
              <a:cs typeface="Times New Roman"/>
            </a:endParaRPr>
          </a:p>
          <a:p>
            <a:pPr marL="319945" indent="-155427">
              <a:lnSpc>
                <a:spcPts val="1033"/>
              </a:lnSpc>
              <a:buFont typeface="Times New Roman"/>
              <a:buAutoNum type="arabicPeriod" startAt="6"/>
              <a:tabLst>
                <a:tab pos="319945" algn="l"/>
              </a:tabLst>
            </a:pPr>
            <a:r>
              <a:rPr sz="920" b="1" dirty="0">
                <a:latin typeface="Times New Roman"/>
                <a:cs typeface="Times New Roman"/>
              </a:rPr>
              <a:t>One</a:t>
            </a:r>
            <a:r>
              <a:rPr sz="920" b="1" spc="-20" dirty="0">
                <a:latin typeface="Times New Roman"/>
                <a:cs typeface="Times New Roman"/>
              </a:rPr>
              <a:t> </a:t>
            </a:r>
            <a:r>
              <a:rPr sz="920" b="1" dirty="0">
                <a:latin typeface="Times New Roman"/>
                <a:cs typeface="Times New Roman"/>
              </a:rPr>
              <a:t>Drive</a:t>
            </a:r>
            <a:r>
              <a:rPr sz="920" b="1" spc="-20" dirty="0">
                <a:latin typeface="Times New Roman"/>
                <a:cs typeface="Times New Roman"/>
              </a:rPr>
              <a:t> </a:t>
            </a:r>
            <a:r>
              <a:rPr sz="920" b="1" dirty="0">
                <a:latin typeface="Times New Roman"/>
                <a:cs typeface="Times New Roman"/>
              </a:rPr>
              <a:t>Realty</a:t>
            </a:r>
            <a:r>
              <a:rPr sz="920" b="1" spc="-7" dirty="0">
                <a:latin typeface="Times New Roman"/>
                <a:cs typeface="Times New Roman"/>
              </a:rPr>
              <a:t> websites</a:t>
            </a:r>
            <a:r>
              <a:rPr sz="920" spc="-7" dirty="0">
                <a:latin typeface="Times New Roman"/>
                <a:cs typeface="Times New Roman"/>
              </a:rPr>
              <a:t>:</a:t>
            </a:r>
            <a:endParaRPr sz="920" dirty="0">
              <a:latin typeface="Times New Roman"/>
              <a:cs typeface="Times New Roman"/>
            </a:endParaRPr>
          </a:p>
          <a:p>
            <a:pPr marL="631664" marR="60612" lvl="1" indent="-155859">
              <a:lnSpc>
                <a:spcPct val="95900"/>
              </a:lnSpc>
              <a:spcBef>
                <a:spcPts val="20"/>
              </a:spcBef>
              <a:buSzPct val="74074"/>
              <a:buFont typeface="Courier New"/>
              <a:buChar char="o"/>
              <a:tabLst>
                <a:tab pos="631664" algn="l"/>
              </a:tabLst>
            </a:pPr>
            <a:r>
              <a:rPr sz="920" dirty="0">
                <a:latin typeface="Times New Roman"/>
                <a:cs typeface="Times New Roman"/>
              </a:rPr>
              <a:t>You</a:t>
            </a:r>
            <a:r>
              <a:rPr sz="920" spc="-20" dirty="0">
                <a:latin typeface="Times New Roman"/>
                <a:cs typeface="Times New Roman"/>
              </a:rPr>
              <a:t> </a:t>
            </a:r>
            <a:r>
              <a:rPr sz="920" dirty="0">
                <a:latin typeface="Times New Roman"/>
                <a:cs typeface="Times New Roman"/>
              </a:rPr>
              <a:t>will</a:t>
            </a:r>
            <a:r>
              <a:rPr sz="920" spc="-10" dirty="0">
                <a:latin typeface="Times New Roman"/>
                <a:cs typeface="Times New Roman"/>
              </a:rPr>
              <a:t> </a:t>
            </a:r>
            <a:r>
              <a:rPr sz="920" dirty="0">
                <a:latin typeface="Times New Roman"/>
                <a:cs typeface="Times New Roman"/>
              </a:rPr>
              <a:t>Establish</a:t>
            </a:r>
            <a:r>
              <a:rPr sz="920" spc="-20" dirty="0">
                <a:latin typeface="Times New Roman"/>
                <a:cs typeface="Times New Roman"/>
              </a:rPr>
              <a:t> </a:t>
            </a:r>
            <a:r>
              <a:rPr sz="920" dirty="0">
                <a:latin typeface="Times New Roman"/>
                <a:cs typeface="Times New Roman"/>
              </a:rPr>
              <a:t>Your</a:t>
            </a:r>
            <a:r>
              <a:rPr sz="920" spc="-10" dirty="0">
                <a:latin typeface="Times New Roman"/>
                <a:cs typeface="Times New Roman"/>
              </a:rPr>
              <a:t> </a:t>
            </a:r>
            <a:r>
              <a:rPr sz="920" dirty="0">
                <a:latin typeface="Times New Roman"/>
                <a:cs typeface="Times New Roman"/>
              </a:rPr>
              <a:t>/</a:t>
            </a:r>
            <a:r>
              <a:rPr sz="920" spc="-27" dirty="0">
                <a:latin typeface="Times New Roman"/>
                <a:cs typeface="Times New Roman"/>
              </a:rPr>
              <a:t> </a:t>
            </a:r>
            <a:r>
              <a:rPr sz="920" dirty="0">
                <a:latin typeface="Times New Roman"/>
                <a:cs typeface="Times New Roman"/>
              </a:rPr>
              <a:t>Our</a:t>
            </a:r>
            <a:r>
              <a:rPr sz="920" spc="-10" dirty="0">
                <a:latin typeface="Times New Roman"/>
                <a:cs typeface="Times New Roman"/>
              </a:rPr>
              <a:t> </a:t>
            </a:r>
            <a:r>
              <a:rPr sz="920" dirty="0">
                <a:latin typeface="Times New Roman"/>
                <a:cs typeface="Times New Roman"/>
              </a:rPr>
              <a:t>online</a:t>
            </a:r>
            <a:r>
              <a:rPr sz="920" spc="-17" dirty="0">
                <a:latin typeface="Times New Roman"/>
                <a:cs typeface="Times New Roman"/>
              </a:rPr>
              <a:t> </a:t>
            </a:r>
            <a:r>
              <a:rPr sz="920" dirty="0">
                <a:latin typeface="Times New Roman"/>
                <a:cs typeface="Times New Roman"/>
              </a:rPr>
              <a:t>digital</a:t>
            </a:r>
            <a:r>
              <a:rPr sz="920" spc="-14" dirty="0">
                <a:latin typeface="Times New Roman"/>
                <a:cs typeface="Times New Roman"/>
              </a:rPr>
              <a:t> </a:t>
            </a:r>
            <a:r>
              <a:rPr sz="920" dirty="0">
                <a:latin typeface="Times New Roman"/>
                <a:cs typeface="Times New Roman"/>
              </a:rPr>
              <a:t>presence</a:t>
            </a:r>
            <a:r>
              <a:rPr sz="920" spc="-17"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17" dirty="0">
                <a:latin typeface="Times New Roman"/>
                <a:cs typeface="Times New Roman"/>
              </a:rPr>
              <a:t> </a:t>
            </a:r>
            <a:r>
              <a:rPr sz="920" dirty="0">
                <a:latin typeface="Times New Roman"/>
                <a:cs typeface="Times New Roman"/>
              </a:rPr>
              <a:t>Our</a:t>
            </a:r>
            <a:r>
              <a:rPr sz="920" spc="-7" dirty="0">
                <a:latin typeface="Times New Roman"/>
                <a:cs typeface="Times New Roman"/>
              </a:rPr>
              <a:t> </a:t>
            </a:r>
            <a:r>
              <a:rPr sz="920" spc="-17" dirty="0">
                <a:latin typeface="Times New Roman"/>
                <a:cs typeface="Times New Roman"/>
              </a:rPr>
              <a:t>e- </a:t>
            </a:r>
            <a:r>
              <a:rPr sz="920" dirty="0">
                <a:latin typeface="Times New Roman"/>
                <a:cs typeface="Times New Roman"/>
              </a:rPr>
              <a:t>commerce</a:t>
            </a:r>
            <a:r>
              <a:rPr sz="920" spc="-20" dirty="0">
                <a:latin typeface="Times New Roman"/>
                <a:cs typeface="Times New Roman"/>
              </a:rPr>
              <a:t> </a:t>
            </a:r>
            <a:r>
              <a:rPr sz="920" dirty="0">
                <a:latin typeface="Times New Roman"/>
                <a:cs typeface="Times New Roman"/>
              </a:rPr>
              <a:t>stores.</a:t>
            </a:r>
            <a:r>
              <a:rPr sz="920" spc="-10" dirty="0">
                <a:latin typeface="Times New Roman"/>
                <a:cs typeface="Times New Roman"/>
              </a:rPr>
              <a:t> </a:t>
            </a:r>
            <a:r>
              <a:rPr sz="920" spc="-7" dirty="0">
                <a:latin typeface="Times New Roman"/>
                <a:cs typeface="Times New Roman"/>
              </a:rPr>
              <a:t>Pre-</a:t>
            </a:r>
            <a:r>
              <a:rPr sz="920" dirty="0">
                <a:latin typeface="Times New Roman"/>
                <a:cs typeface="Times New Roman"/>
              </a:rPr>
              <a:t>launch</a:t>
            </a:r>
            <a:r>
              <a:rPr sz="920" spc="-17" dirty="0">
                <a:latin typeface="Times New Roman"/>
                <a:cs typeface="Times New Roman"/>
              </a:rPr>
              <a:t> </a:t>
            </a:r>
            <a:r>
              <a:rPr sz="920" dirty="0">
                <a:latin typeface="Times New Roman"/>
                <a:cs typeface="Times New Roman"/>
              </a:rPr>
              <a:t>Your</a:t>
            </a:r>
            <a:r>
              <a:rPr sz="920" spc="-7" dirty="0">
                <a:latin typeface="Times New Roman"/>
                <a:cs typeface="Times New Roman"/>
              </a:rPr>
              <a:t> </a:t>
            </a:r>
            <a:r>
              <a:rPr sz="920" dirty="0">
                <a:latin typeface="Times New Roman"/>
                <a:cs typeface="Times New Roman"/>
              </a:rPr>
              <a:t>/</a:t>
            </a:r>
            <a:r>
              <a:rPr sz="920" spc="-14" dirty="0">
                <a:latin typeface="Times New Roman"/>
                <a:cs typeface="Times New Roman"/>
              </a:rPr>
              <a:t> </a:t>
            </a:r>
            <a:r>
              <a:rPr sz="920" dirty="0">
                <a:latin typeface="Times New Roman"/>
                <a:cs typeface="Times New Roman"/>
              </a:rPr>
              <a:t>Our</a:t>
            </a:r>
            <a:r>
              <a:rPr sz="920" spc="-14" dirty="0">
                <a:latin typeface="Times New Roman"/>
                <a:cs typeface="Times New Roman"/>
              </a:rPr>
              <a:t> </a:t>
            </a:r>
            <a:r>
              <a:rPr sz="920" spc="-7" dirty="0">
                <a:latin typeface="Times New Roman"/>
                <a:cs typeface="Times New Roman"/>
              </a:rPr>
              <a:t>first-</a:t>
            </a:r>
            <a:r>
              <a:rPr sz="920" dirty="0">
                <a:latin typeface="Times New Roman"/>
                <a:cs typeface="Times New Roman"/>
              </a:rPr>
              <a:t>class</a:t>
            </a:r>
            <a:r>
              <a:rPr sz="920" spc="-7" dirty="0">
                <a:latin typeface="Times New Roman"/>
                <a:cs typeface="Times New Roman"/>
              </a:rPr>
              <a:t> </a:t>
            </a:r>
            <a:r>
              <a:rPr sz="920" dirty="0">
                <a:latin typeface="Times New Roman"/>
                <a:cs typeface="Times New Roman"/>
              </a:rPr>
              <a:t>luxury</a:t>
            </a:r>
            <a:r>
              <a:rPr sz="920" spc="-3" dirty="0">
                <a:latin typeface="Times New Roman"/>
                <a:cs typeface="Times New Roman"/>
              </a:rPr>
              <a:t> </a:t>
            </a:r>
            <a:r>
              <a:rPr sz="920" spc="-7" dirty="0">
                <a:latin typeface="Times New Roman"/>
                <a:cs typeface="Times New Roman"/>
              </a:rPr>
              <a:t>professional </a:t>
            </a:r>
            <a:r>
              <a:rPr sz="920" dirty="0">
                <a:latin typeface="Times New Roman"/>
                <a:cs typeface="Times New Roman"/>
              </a:rPr>
              <a:t>website</a:t>
            </a:r>
            <a:r>
              <a:rPr sz="920" spc="-24" dirty="0">
                <a:latin typeface="Times New Roman"/>
                <a:cs typeface="Times New Roman"/>
              </a:rPr>
              <a:t> </a:t>
            </a:r>
            <a:r>
              <a:rPr sz="920" dirty="0">
                <a:latin typeface="Times New Roman"/>
                <a:cs typeface="Times New Roman"/>
              </a:rPr>
              <a:t>that</a:t>
            </a:r>
            <a:r>
              <a:rPr sz="920" spc="-17" dirty="0">
                <a:latin typeface="Times New Roman"/>
                <a:cs typeface="Times New Roman"/>
              </a:rPr>
              <a:t> </a:t>
            </a:r>
            <a:r>
              <a:rPr sz="920" dirty="0">
                <a:latin typeface="Times New Roman"/>
                <a:cs typeface="Times New Roman"/>
              </a:rPr>
              <a:t>will</a:t>
            </a:r>
            <a:r>
              <a:rPr sz="920" spc="-14" dirty="0">
                <a:latin typeface="Times New Roman"/>
                <a:cs typeface="Times New Roman"/>
              </a:rPr>
              <a:t> </a:t>
            </a:r>
            <a:r>
              <a:rPr sz="920" dirty="0">
                <a:latin typeface="Times New Roman"/>
                <a:cs typeface="Times New Roman"/>
              </a:rPr>
              <a:t>display</a:t>
            </a:r>
            <a:r>
              <a:rPr sz="920" spc="-10"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27" dirty="0">
                <a:latin typeface="Times New Roman"/>
                <a:cs typeface="Times New Roman"/>
              </a:rPr>
              <a:t> </a:t>
            </a:r>
            <a:r>
              <a:rPr sz="920" dirty="0">
                <a:latin typeface="Times New Roman"/>
                <a:cs typeface="Times New Roman"/>
              </a:rPr>
              <a:t>Our</a:t>
            </a:r>
            <a:r>
              <a:rPr sz="920" spc="-10" dirty="0">
                <a:latin typeface="Times New Roman"/>
                <a:cs typeface="Times New Roman"/>
              </a:rPr>
              <a:t> </a:t>
            </a:r>
            <a:r>
              <a:rPr sz="920" dirty="0">
                <a:latin typeface="Times New Roman"/>
                <a:cs typeface="Times New Roman"/>
              </a:rPr>
              <a:t>services,</a:t>
            </a:r>
            <a:r>
              <a:rPr sz="920" spc="-17" dirty="0">
                <a:latin typeface="Times New Roman"/>
                <a:cs typeface="Times New Roman"/>
              </a:rPr>
              <a:t> </a:t>
            </a:r>
            <a:r>
              <a:rPr sz="920" dirty="0">
                <a:latin typeface="Times New Roman"/>
                <a:cs typeface="Times New Roman"/>
              </a:rPr>
              <a:t>Your</a:t>
            </a:r>
            <a:r>
              <a:rPr sz="920" spc="-10"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Our</a:t>
            </a:r>
            <a:r>
              <a:rPr sz="920" spc="-14" dirty="0">
                <a:latin typeface="Times New Roman"/>
                <a:cs typeface="Times New Roman"/>
              </a:rPr>
              <a:t> </a:t>
            </a:r>
            <a:r>
              <a:rPr sz="920" spc="-7" dirty="0">
                <a:latin typeface="Times New Roman"/>
                <a:cs typeface="Times New Roman"/>
              </a:rPr>
              <a:t>building </a:t>
            </a:r>
            <a:r>
              <a:rPr sz="920" dirty="0">
                <a:latin typeface="Times New Roman"/>
                <a:cs typeface="Times New Roman"/>
              </a:rPr>
              <a:t>products,</a:t>
            </a:r>
            <a:r>
              <a:rPr sz="920" spc="-24"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Our</a:t>
            </a:r>
            <a:r>
              <a:rPr sz="920" spc="-14" dirty="0">
                <a:latin typeface="Times New Roman"/>
                <a:cs typeface="Times New Roman"/>
              </a:rPr>
              <a:t> </a:t>
            </a:r>
            <a:r>
              <a:rPr sz="920" dirty="0">
                <a:latin typeface="Times New Roman"/>
                <a:cs typeface="Times New Roman"/>
              </a:rPr>
              <a:t>listings,</a:t>
            </a:r>
            <a:r>
              <a:rPr sz="920" spc="-27"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Our</a:t>
            </a:r>
            <a:r>
              <a:rPr sz="920" spc="-17" dirty="0">
                <a:latin typeface="Times New Roman"/>
                <a:cs typeface="Times New Roman"/>
              </a:rPr>
              <a:t> </a:t>
            </a:r>
            <a:r>
              <a:rPr sz="920" dirty="0">
                <a:latin typeface="Times New Roman"/>
                <a:cs typeface="Times New Roman"/>
              </a:rPr>
              <a:t>own</a:t>
            </a:r>
            <a:r>
              <a:rPr sz="920" spc="-14" dirty="0">
                <a:latin typeface="Times New Roman"/>
                <a:cs typeface="Times New Roman"/>
              </a:rPr>
              <a:t> </a:t>
            </a:r>
            <a:r>
              <a:rPr sz="920" dirty="0">
                <a:latin typeface="Times New Roman"/>
                <a:cs typeface="Times New Roman"/>
              </a:rPr>
              <a:t>IDX,</a:t>
            </a:r>
            <a:r>
              <a:rPr sz="920" spc="-2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abilities.</a:t>
            </a:r>
            <a:r>
              <a:rPr sz="920" spc="-10"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spc="-34" dirty="0">
                <a:latin typeface="Times New Roman"/>
                <a:cs typeface="Times New Roman"/>
              </a:rPr>
              <a:t>/ </a:t>
            </a:r>
            <a:r>
              <a:rPr sz="920" dirty="0">
                <a:latin typeface="Times New Roman"/>
                <a:cs typeface="Times New Roman"/>
              </a:rPr>
              <a:t>Our</a:t>
            </a:r>
            <a:r>
              <a:rPr sz="920" spc="-24" dirty="0">
                <a:latin typeface="Times New Roman"/>
                <a:cs typeface="Times New Roman"/>
              </a:rPr>
              <a:t> </a:t>
            </a:r>
            <a:r>
              <a:rPr sz="920" dirty="0">
                <a:latin typeface="Times New Roman"/>
                <a:cs typeface="Times New Roman"/>
              </a:rPr>
              <a:t>website</a:t>
            </a:r>
            <a:r>
              <a:rPr sz="920" spc="-14" dirty="0">
                <a:latin typeface="Times New Roman"/>
                <a:cs typeface="Times New Roman"/>
              </a:rPr>
              <a:t> </a:t>
            </a:r>
            <a:r>
              <a:rPr sz="920" dirty="0">
                <a:latin typeface="Times New Roman"/>
                <a:cs typeface="Times New Roman"/>
              </a:rPr>
              <a:t>platform</a:t>
            </a:r>
            <a:r>
              <a:rPr sz="920" spc="-20" dirty="0">
                <a:latin typeface="Times New Roman"/>
                <a:cs typeface="Times New Roman"/>
              </a:rPr>
              <a:t> </a:t>
            </a:r>
            <a:r>
              <a:rPr sz="920" dirty="0">
                <a:latin typeface="Times New Roman"/>
                <a:cs typeface="Times New Roman"/>
              </a:rPr>
              <a:t>will</a:t>
            </a:r>
            <a:r>
              <a:rPr sz="920" spc="-14" dirty="0">
                <a:latin typeface="Times New Roman"/>
                <a:cs typeface="Times New Roman"/>
              </a:rPr>
              <a:t> </a:t>
            </a:r>
            <a:r>
              <a:rPr sz="920" dirty="0">
                <a:latin typeface="Times New Roman"/>
                <a:cs typeface="Times New Roman"/>
              </a:rPr>
              <a:t>be</a:t>
            </a:r>
            <a:r>
              <a:rPr sz="920" spc="-10" dirty="0">
                <a:latin typeface="Times New Roman"/>
                <a:cs typeface="Times New Roman"/>
              </a:rPr>
              <a:t> </a:t>
            </a:r>
            <a:r>
              <a:rPr sz="920" dirty="0">
                <a:latin typeface="Times New Roman"/>
                <a:cs typeface="Times New Roman"/>
              </a:rPr>
              <a:t>and</a:t>
            </a:r>
            <a:r>
              <a:rPr sz="920" spc="-3" dirty="0">
                <a:latin typeface="Times New Roman"/>
                <a:cs typeface="Times New Roman"/>
              </a:rPr>
              <a:t> </a:t>
            </a:r>
            <a:r>
              <a:rPr sz="920" dirty="0">
                <a:latin typeface="Times New Roman"/>
                <a:cs typeface="Times New Roman"/>
              </a:rPr>
              <a:t>must</a:t>
            </a:r>
            <a:r>
              <a:rPr sz="920" spc="-24" dirty="0">
                <a:latin typeface="Times New Roman"/>
                <a:cs typeface="Times New Roman"/>
              </a:rPr>
              <a:t> </a:t>
            </a:r>
            <a:r>
              <a:rPr sz="920" dirty="0">
                <a:latin typeface="Times New Roman"/>
                <a:cs typeface="Times New Roman"/>
              </a:rPr>
              <a:t>be</a:t>
            </a:r>
            <a:r>
              <a:rPr sz="920" spc="-14" dirty="0">
                <a:latin typeface="Times New Roman"/>
                <a:cs typeface="Times New Roman"/>
              </a:rPr>
              <a:t> </a:t>
            </a:r>
            <a:r>
              <a:rPr sz="920" dirty="0">
                <a:latin typeface="Times New Roman"/>
                <a:cs typeface="Times New Roman"/>
              </a:rPr>
              <a:t>and</a:t>
            </a:r>
            <a:r>
              <a:rPr sz="920" spc="-7" dirty="0">
                <a:latin typeface="Times New Roman"/>
                <a:cs typeface="Times New Roman"/>
              </a:rPr>
              <a:t> </a:t>
            </a:r>
            <a:r>
              <a:rPr sz="920" dirty="0">
                <a:latin typeface="Times New Roman"/>
                <a:cs typeface="Times New Roman"/>
              </a:rPr>
              <a:t>you</a:t>
            </a:r>
            <a:r>
              <a:rPr sz="920" spc="-7" dirty="0">
                <a:latin typeface="Times New Roman"/>
                <a:cs typeface="Times New Roman"/>
              </a:rPr>
              <a:t> </a:t>
            </a:r>
            <a:r>
              <a:rPr sz="920" dirty="0">
                <a:latin typeface="Times New Roman"/>
                <a:cs typeface="Times New Roman"/>
              </a:rPr>
              <a:t>will</a:t>
            </a:r>
            <a:r>
              <a:rPr sz="920" spc="-7" dirty="0">
                <a:latin typeface="Times New Roman"/>
                <a:cs typeface="Times New Roman"/>
              </a:rPr>
              <a:t> </a:t>
            </a:r>
            <a:r>
              <a:rPr sz="920" dirty="0">
                <a:latin typeface="Times New Roman"/>
                <a:cs typeface="Times New Roman"/>
              </a:rPr>
              <a:t>Make</a:t>
            </a:r>
            <a:r>
              <a:rPr sz="920" spc="-10" dirty="0">
                <a:latin typeface="Times New Roman"/>
                <a:cs typeface="Times New Roman"/>
              </a:rPr>
              <a:t> </a:t>
            </a:r>
            <a:r>
              <a:rPr sz="920" dirty="0">
                <a:latin typeface="Times New Roman"/>
                <a:cs typeface="Times New Roman"/>
              </a:rPr>
              <a:t>it</a:t>
            </a:r>
            <a:r>
              <a:rPr sz="920" spc="-10" dirty="0">
                <a:latin typeface="Times New Roman"/>
                <a:cs typeface="Times New Roman"/>
              </a:rPr>
              <a:t> </a:t>
            </a:r>
            <a:r>
              <a:rPr sz="920" spc="-7" dirty="0">
                <a:latin typeface="Times New Roman"/>
                <a:cs typeface="Times New Roman"/>
              </a:rPr>
              <a:t>user- </a:t>
            </a:r>
            <a:r>
              <a:rPr sz="920" dirty="0">
                <a:latin typeface="Times New Roman"/>
                <a:cs typeface="Times New Roman"/>
              </a:rPr>
              <a:t>friendly</a:t>
            </a:r>
            <a:r>
              <a:rPr sz="920" spc="-3"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spc="-7" dirty="0">
                <a:latin typeface="Times New Roman"/>
                <a:cs typeface="Times New Roman"/>
              </a:rPr>
              <a:t>mobile-responsive.</a:t>
            </a:r>
            <a:endParaRPr sz="920" dirty="0">
              <a:latin typeface="Times New Roman"/>
              <a:cs typeface="Times New Roman"/>
            </a:endParaRPr>
          </a:p>
          <a:p>
            <a:pPr marL="319945" marR="210410" indent="-155859">
              <a:lnSpc>
                <a:spcPts val="1057"/>
              </a:lnSpc>
              <a:spcBef>
                <a:spcPts val="34"/>
              </a:spcBef>
              <a:buFont typeface="Times New Roman"/>
              <a:buAutoNum type="arabicPeriod" startAt="6"/>
              <a:tabLst>
                <a:tab pos="319945" algn="l"/>
              </a:tabLst>
            </a:pPr>
            <a:r>
              <a:rPr sz="920" b="1" dirty="0">
                <a:latin typeface="Times New Roman"/>
                <a:cs typeface="Times New Roman"/>
              </a:rPr>
              <a:t>One</a:t>
            </a:r>
            <a:r>
              <a:rPr sz="920" b="1" spc="-31" dirty="0">
                <a:latin typeface="Times New Roman"/>
                <a:cs typeface="Times New Roman"/>
              </a:rPr>
              <a:t> </a:t>
            </a:r>
            <a:r>
              <a:rPr sz="920" b="1" dirty="0">
                <a:latin typeface="Times New Roman"/>
                <a:cs typeface="Times New Roman"/>
              </a:rPr>
              <a:t>Drive</a:t>
            </a:r>
            <a:r>
              <a:rPr sz="920" b="1" spc="-20" dirty="0">
                <a:latin typeface="Times New Roman"/>
                <a:cs typeface="Times New Roman"/>
              </a:rPr>
              <a:t> </a:t>
            </a:r>
            <a:r>
              <a:rPr sz="920" b="1" dirty="0">
                <a:latin typeface="Times New Roman"/>
                <a:cs typeface="Times New Roman"/>
              </a:rPr>
              <a:t>Realty</a:t>
            </a:r>
            <a:r>
              <a:rPr sz="920" b="1" spc="-10" dirty="0">
                <a:latin typeface="Times New Roman"/>
                <a:cs typeface="Times New Roman"/>
              </a:rPr>
              <a:t> </a:t>
            </a:r>
            <a:r>
              <a:rPr sz="920" b="1" dirty="0">
                <a:latin typeface="Times New Roman"/>
                <a:cs typeface="Times New Roman"/>
              </a:rPr>
              <a:t>Prospect</a:t>
            </a:r>
            <a:r>
              <a:rPr sz="920" b="1" spc="-17" dirty="0">
                <a:latin typeface="Times New Roman"/>
                <a:cs typeface="Times New Roman"/>
              </a:rPr>
              <a:t> </a:t>
            </a:r>
            <a:r>
              <a:rPr sz="920" b="1" dirty="0">
                <a:latin typeface="Times New Roman"/>
                <a:cs typeface="Times New Roman"/>
              </a:rPr>
              <a:t>Consistently</a:t>
            </a:r>
            <a:r>
              <a:rPr sz="920" b="1" spc="-14" dirty="0">
                <a:latin typeface="Times New Roman"/>
                <a:cs typeface="Times New Roman"/>
              </a:rPr>
              <a:t> </a:t>
            </a:r>
            <a:r>
              <a:rPr sz="920" b="1" dirty="0">
                <a:latin typeface="Times New Roman"/>
                <a:cs typeface="Times New Roman"/>
              </a:rPr>
              <a:t>with</a:t>
            </a:r>
            <a:r>
              <a:rPr sz="920" b="1" spc="-17" dirty="0">
                <a:latin typeface="Times New Roman"/>
                <a:cs typeface="Times New Roman"/>
              </a:rPr>
              <a:t> </a:t>
            </a:r>
            <a:r>
              <a:rPr sz="920" b="1" dirty="0">
                <a:latin typeface="Times New Roman"/>
                <a:cs typeface="Times New Roman"/>
              </a:rPr>
              <a:t>Your</a:t>
            </a:r>
            <a:r>
              <a:rPr sz="920" b="1" spc="-10" dirty="0">
                <a:latin typeface="Times New Roman"/>
                <a:cs typeface="Times New Roman"/>
              </a:rPr>
              <a:t> </a:t>
            </a:r>
            <a:r>
              <a:rPr sz="920" b="1" dirty="0">
                <a:latin typeface="Times New Roman"/>
                <a:cs typeface="Times New Roman"/>
              </a:rPr>
              <a:t>/</a:t>
            </a:r>
            <a:r>
              <a:rPr sz="920" b="1" spc="-17" dirty="0">
                <a:latin typeface="Times New Roman"/>
                <a:cs typeface="Times New Roman"/>
              </a:rPr>
              <a:t> </a:t>
            </a:r>
            <a:r>
              <a:rPr sz="920" b="1" dirty="0">
                <a:latin typeface="Times New Roman"/>
                <a:cs typeface="Times New Roman"/>
              </a:rPr>
              <a:t>Our</a:t>
            </a:r>
            <a:r>
              <a:rPr sz="920" b="1" spc="-10" dirty="0">
                <a:latin typeface="Times New Roman"/>
                <a:cs typeface="Times New Roman"/>
              </a:rPr>
              <a:t> </a:t>
            </a:r>
            <a:r>
              <a:rPr sz="920" b="1" dirty="0">
                <a:latin typeface="Times New Roman"/>
                <a:cs typeface="Times New Roman"/>
              </a:rPr>
              <a:t>SMS</a:t>
            </a:r>
            <a:r>
              <a:rPr sz="920" b="1" spc="-10" dirty="0">
                <a:latin typeface="Times New Roman"/>
                <a:cs typeface="Times New Roman"/>
              </a:rPr>
              <a:t> </a:t>
            </a:r>
            <a:r>
              <a:rPr sz="920" b="1" dirty="0">
                <a:latin typeface="Times New Roman"/>
                <a:cs typeface="Times New Roman"/>
              </a:rPr>
              <a:t>&amp;</a:t>
            </a:r>
            <a:r>
              <a:rPr sz="920" b="1" spc="-14" dirty="0">
                <a:latin typeface="Times New Roman"/>
                <a:cs typeface="Times New Roman"/>
              </a:rPr>
              <a:t> </a:t>
            </a:r>
            <a:r>
              <a:rPr sz="920" b="1" spc="-17" dirty="0">
                <a:latin typeface="Times New Roman"/>
                <a:cs typeface="Times New Roman"/>
              </a:rPr>
              <a:t>MMS </a:t>
            </a:r>
            <a:r>
              <a:rPr sz="920" b="1" spc="-7" dirty="0">
                <a:latin typeface="Times New Roman"/>
                <a:cs typeface="Times New Roman"/>
              </a:rPr>
              <a:t>Modem</a:t>
            </a:r>
            <a:r>
              <a:rPr sz="920" spc="-7" dirty="0">
                <a:latin typeface="Times New Roman"/>
                <a:cs typeface="Times New Roman"/>
              </a:rPr>
              <a:t>:</a:t>
            </a:r>
            <a:endParaRPr sz="920" dirty="0">
              <a:latin typeface="Times New Roman"/>
              <a:cs typeface="Times New Roman"/>
            </a:endParaRPr>
          </a:p>
          <a:p>
            <a:pPr marL="631664" lvl="1" indent="-155859">
              <a:lnSpc>
                <a:spcPts val="1006"/>
              </a:lnSpc>
              <a:buSzPct val="74074"/>
              <a:buFont typeface="Courier New"/>
              <a:buChar char="o"/>
              <a:tabLst>
                <a:tab pos="631664" algn="l"/>
              </a:tabLst>
            </a:pPr>
            <a:r>
              <a:rPr sz="920" dirty="0">
                <a:latin typeface="Times New Roman"/>
                <a:cs typeface="Times New Roman"/>
              </a:rPr>
              <a:t>Regularly</a:t>
            </a:r>
            <a:r>
              <a:rPr sz="920" spc="-20" dirty="0">
                <a:latin typeface="Times New Roman"/>
                <a:cs typeface="Times New Roman"/>
              </a:rPr>
              <a:t> </a:t>
            </a:r>
            <a:r>
              <a:rPr sz="920" dirty="0">
                <a:latin typeface="Times New Roman"/>
                <a:cs typeface="Times New Roman"/>
              </a:rPr>
              <a:t>seek</a:t>
            </a:r>
            <a:r>
              <a:rPr sz="920" spc="-20" dirty="0">
                <a:latin typeface="Times New Roman"/>
                <a:cs typeface="Times New Roman"/>
              </a:rPr>
              <a:t> </a:t>
            </a:r>
            <a:r>
              <a:rPr sz="920" dirty="0">
                <a:latin typeface="Times New Roman"/>
                <a:cs typeface="Times New Roman"/>
              </a:rPr>
              <a:t>new</a:t>
            </a:r>
            <a:r>
              <a:rPr sz="920" spc="-7" dirty="0">
                <a:latin typeface="Times New Roman"/>
                <a:cs typeface="Times New Roman"/>
              </a:rPr>
              <a:t> </a:t>
            </a:r>
            <a:r>
              <a:rPr sz="920" dirty="0">
                <a:latin typeface="Times New Roman"/>
                <a:cs typeface="Times New Roman"/>
              </a:rPr>
              <a:t>leads</a:t>
            </a:r>
            <a:r>
              <a:rPr sz="920" spc="-7" dirty="0">
                <a:latin typeface="Times New Roman"/>
                <a:cs typeface="Times New Roman"/>
              </a:rPr>
              <a:t> </a:t>
            </a:r>
            <a:r>
              <a:rPr sz="920" dirty="0">
                <a:latin typeface="Times New Roman"/>
                <a:cs typeface="Times New Roman"/>
              </a:rPr>
              <a:t>in</a:t>
            </a:r>
            <a:r>
              <a:rPr sz="920" spc="-20" dirty="0">
                <a:latin typeface="Times New Roman"/>
                <a:cs typeface="Times New Roman"/>
              </a:rPr>
              <a:t> </a:t>
            </a:r>
            <a:r>
              <a:rPr sz="920" dirty="0">
                <a:latin typeface="Times New Roman"/>
                <a:cs typeface="Times New Roman"/>
              </a:rPr>
              <a:t>Your</a:t>
            </a:r>
            <a:r>
              <a:rPr sz="920" spc="-10"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Our</a:t>
            </a:r>
            <a:r>
              <a:rPr sz="920" spc="-7" dirty="0">
                <a:latin typeface="Times New Roman"/>
                <a:cs typeface="Times New Roman"/>
              </a:rPr>
              <a:t> </a:t>
            </a:r>
            <a:r>
              <a:rPr sz="920" dirty="0">
                <a:latin typeface="Times New Roman"/>
                <a:cs typeface="Times New Roman"/>
              </a:rPr>
              <a:t>actionable</a:t>
            </a:r>
            <a:r>
              <a:rPr sz="920" spc="-17" dirty="0">
                <a:latin typeface="Times New Roman"/>
                <a:cs typeface="Times New Roman"/>
              </a:rPr>
              <a:t> </a:t>
            </a:r>
            <a:r>
              <a:rPr sz="920" dirty="0">
                <a:latin typeface="Times New Roman"/>
                <a:cs typeface="Times New Roman"/>
              </a:rPr>
              <a:t>market</a:t>
            </a:r>
            <a:r>
              <a:rPr sz="920" spc="-17" dirty="0">
                <a:latin typeface="Times New Roman"/>
                <a:cs typeface="Times New Roman"/>
              </a:rPr>
              <a:t> </a:t>
            </a:r>
            <a:r>
              <a:rPr sz="920" spc="-7" dirty="0">
                <a:latin typeface="Times New Roman"/>
                <a:cs typeface="Times New Roman"/>
              </a:rPr>
              <a:t>access.</a:t>
            </a:r>
            <a:endParaRPr sz="920" dirty="0">
              <a:latin typeface="Times New Roman"/>
              <a:cs typeface="Times New Roman"/>
            </a:endParaRPr>
          </a:p>
          <a:p>
            <a:pPr marL="631664" marR="25977">
              <a:lnSpc>
                <a:spcPct val="95600"/>
              </a:lnSpc>
              <a:spcBef>
                <a:spcPts val="27"/>
              </a:spcBef>
            </a:pPr>
            <a:r>
              <a:rPr sz="920" dirty="0">
                <a:latin typeface="Times New Roman"/>
                <a:cs typeface="Times New Roman"/>
              </a:rPr>
              <a:t>Network</a:t>
            </a:r>
            <a:r>
              <a:rPr sz="920" spc="-27" dirty="0">
                <a:latin typeface="Times New Roman"/>
                <a:cs typeface="Times New Roman"/>
              </a:rPr>
              <a:t> </a:t>
            </a:r>
            <a:r>
              <a:rPr sz="920" dirty="0">
                <a:latin typeface="Times New Roman"/>
                <a:cs typeface="Times New Roman"/>
              </a:rPr>
              <a:t>with</a:t>
            </a:r>
            <a:r>
              <a:rPr sz="920" spc="-27" dirty="0">
                <a:latin typeface="Times New Roman"/>
                <a:cs typeface="Times New Roman"/>
              </a:rPr>
              <a:t> </a:t>
            </a:r>
            <a:r>
              <a:rPr sz="920" dirty="0">
                <a:latin typeface="Times New Roman"/>
                <a:cs typeface="Times New Roman"/>
              </a:rPr>
              <a:t>other</a:t>
            </a:r>
            <a:r>
              <a:rPr sz="920" spc="-17" dirty="0">
                <a:latin typeface="Times New Roman"/>
                <a:cs typeface="Times New Roman"/>
              </a:rPr>
              <a:t> </a:t>
            </a:r>
            <a:r>
              <a:rPr sz="920" dirty="0">
                <a:latin typeface="Times New Roman"/>
                <a:cs typeface="Times New Roman"/>
              </a:rPr>
              <a:t>professionals,</a:t>
            </a:r>
            <a:r>
              <a:rPr sz="920" spc="-24" dirty="0">
                <a:latin typeface="Times New Roman"/>
                <a:cs typeface="Times New Roman"/>
              </a:rPr>
              <a:t> </a:t>
            </a:r>
            <a:r>
              <a:rPr sz="920" dirty="0">
                <a:latin typeface="Times New Roman"/>
                <a:cs typeface="Times New Roman"/>
              </a:rPr>
              <a:t>attend</a:t>
            </a:r>
            <a:r>
              <a:rPr sz="920" spc="-17" dirty="0">
                <a:latin typeface="Times New Roman"/>
                <a:cs typeface="Times New Roman"/>
              </a:rPr>
              <a:t> </a:t>
            </a:r>
            <a:r>
              <a:rPr sz="920" dirty="0">
                <a:latin typeface="Times New Roman"/>
                <a:cs typeface="Times New Roman"/>
              </a:rPr>
              <a:t>industry</a:t>
            </a:r>
            <a:r>
              <a:rPr sz="920" spc="-17" dirty="0">
                <a:latin typeface="Times New Roman"/>
                <a:cs typeface="Times New Roman"/>
              </a:rPr>
              <a:t> </a:t>
            </a:r>
            <a:r>
              <a:rPr sz="920" dirty="0">
                <a:latin typeface="Times New Roman"/>
                <a:cs typeface="Times New Roman"/>
              </a:rPr>
              <a:t>events</a:t>
            </a:r>
            <a:r>
              <a:rPr sz="920" spc="-17" dirty="0">
                <a:latin typeface="Times New Roman"/>
                <a:cs typeface="Times New Roman"/>
              </a:rPr>
              <a:t> </a:t>
            </a:r>
            <a:r>
              <a:rPr sz="920" dirty="0">
                <a:latin typeface="Times New Roman"/>
                <a:cs typeface="Times New Roman"/>
              </a:rPr>
              <a:t>when</a:t>
            </a:r>
            <a:r>
              <a:rPr sz="920" spc="-17" dirty="0">
                <a:latin typeface="Times New Roman"/>
                <a:cs typeface="Times New Roman"/>
              </a:rPr>
              <a:t> </a:t>
            </a:r>
            <a:r>
              <a:rPr sz="920" dirty="0">
                <a:latin typeface="Times New Roman"/>
                <a:cs typeface="Times New Roman"/>
              </a:rPr>
              <a:t>called</a:t>
            </a:r>
            <a:r>
              <a:rPr sz="920" spc="-20" dirty="0">
                <a:latin typeface="Times New Roman"/>
                <a:cs typeface="Times New Roman"/>
              </a:rPr>
              <a:t> </a:t>
            </a:r>
            <a:r>
              <a:rPr sz="920" spc="-17" dirty="0">
                <a:latin typeface="Times New Roman"/>
                <a:cs typeface="Times New Roman"/>
              </a:rPr>
              <a:t>for </a:t>
            </a:r>
            <a:r>
              <a:rPr sz="920" dirty="0">
                <a:latin typeface="Times New Roman"/>
                <a:cs typeface="Times New Roman"/>
              </a:rPr>
              <a:t>by</a:t>
            </a:r>
            <a:r>
              <a:rPr sz="920" spc="-24"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Our</a:t>
            </a:r>
            <a:r>
              <a:rPr sz="920" spc="-10" dirty="0">
                <a:latin typeface="Times New Roman"/>
                <a:cs typeface="Times New Roman"/>
              </a:rPr>
              <a:t> </a:t>
            </a:r>
            <a:r>
              <a:rPr sz="920" dirty="0">
                <a:latin typeface="Times New Roman"/>
                <a:cs typeface="Times New Roman"/>
              </a:rPr>
              <a:t>CEO,</a:t>
            </a:r>
            <a:r>
              <a:rPr sz="920" spc="-17" dirty="0">
                <a:latin typeface="Times New Roman"/>
                <a:cs typeface="Times New Roman"/>
              </a:rPr>
              <a:t> </a:t>
            </a:r>
            <a:r>
              <a:rPr sz="920" dirty="0">
                <a:latin typeface="Times New Roman"/>
                <a:cs typeface="Times New Roman"/>
              </a:rPr>
              <a:t>and</a:t>
            </a:r>
            <a:r>
              <a:rPr sz="920" spc="-24" dirty="0">
                <a:latin typeface="Times New Roman"/>
                <a:cs typeface="Times New Roman"/>
              </a:rPr>
              <a:t> </a:t>
            </a:r>
            <a:r>
              <a:rPr sz="920" dirty="0">
                <a:latin typeface="Times New Roman"/>
                <a:cs typeface="Times New Roman"/>
              </a:rPr>
              <a:t>use</a:t>
            </a:r>
            <a:r>
              <a:rPr sz="920" spc="-17" dirty="0">
                <a:latin typeface="Times New Roman"/>
                <a:cs typeface="Times New Roman"/>
              </a:rPr>
              <a:t> </a:t>
            </a:r>
            <a:r>
              <a:rPr sz="920" dirty="0">
                <a:latin typeface="Times New Roman"/>
                <a:cs typeface="Times New Roman"/>
              </a:rPr>
              <a:t>customer</a:t>
            </a:r>
            <a:r>
              <a:rPr sz="920" spc="-17" dirty="0">
                <a:latin typeface="Times New Roman"/>
                <a:cs typeface="Times New Roman"/>
              </a:rPr>
              <a:t> </a:t>
            </a:r>
            <a:r>
              <a:rPr sz="920" dirty="0">
                <a:latin typeface="Times New Roman"/>
                <a:cs typeface="Times New Roman"/>
              </a:rPr>
              <a:t>relationship</a:t>
            </a:r>
            <a:r>
              <a:rPr sz="920" spc="-10" dirty="0">
                <a:latin typeface="Times New Roman"/>
                <a:cs typeface="Times New Roman"/>
              </a:rPr>
              <a:t> </a:t>
            </a:r>
            <a:r>
              <a:rPr sz="920" dirty="0">
                <a:latin typeface="Times New Roman"/>
                <a:cs typeface="Times New Roman"/>
              </a:rPr>
              <a:t>management</a:t>
            </a:r>
            <a:r>
              <a:rPr sz="920" spc="-14" dirty="0">
                <a:latin typeface="Times New Roman"/>
                <a:cs typeface="Times New Roman"/>
              </a:rPr>
              <a:t> </a:t>
            </a:r>
            <a:r>
              <a:rPr sz="920" spc="-7" dirty="0">
                <a:latin typeface="Times New Roman"/>
                <a:cs typeface="Times New Roman"/>
              </a:rPr>
              <a:t>(CRM) </a:t>
            </a:r>
            <a:r>
              <a:rPr sz="920" dirty="0">
                <a:latin typeface="Times New Roman"/>
                <a:cs typeface="Times New Roman"/>
              </a:rPr>
              <a:t>tools</a:t>
            </a:r>
            <a:r>
              <a:rPr sz="920" spc="-20" dirty="0">
                <a:latin typeface="Times New Roman"/>
                <a:cs typeface="Times New Roman"/>
              </a:rPr>
              <a:t> </a:t>
            </a:r>
            <a:r>
              <a:rPr sz="920" dirty="0">
                <a:latin typeface="Times New Roman"/>
                <a:cs typeface="Times New Roman"/>
              </a:rPr>
              <a:t>to</a:t>
            </a:r>
            <a:r>
              <a:rPr sz="920" spc="-7" dirty="0">
                <a:latin typeface="Times New Roman"/>
                <a:cs typeface="Times New Roman"/>
              </a:rPr>
              <a:t> </a:t>
            </a:r>
            <a:r>
              <a:rPr sz="920" dirty="0">
                <a:latin typeface="Times New Roman"/>
                <a:cs typeface="Times New Roman"/>
              </a:rPr>
              <a:t>manage</a:t>
            </a:r>
            <a:r>
              <a:rPr sz="920" spc="-17" dirty="0">
                <a:latin typeface="Times New Roman"/>
                <a:cs typeface="Times New Roman"/>
              </a:rPr>
              <a:t> </a:t>
            </a:r>
            <a:r>
              <a:rPr sz="920" dirty="0">
                <a:latin typeface="Times New Roman"/>
                <a:cs typeface="Times New Roman"/>
              </a:rPr>
              <a:t>contacts,</a:t>
            </a:r>
            <a:r>
              <a:rPr sz="920" spc="-14" dirty="0">
                <a:latin typeface="Times New Roman"/>
                <a:cs typeface="Times New Roman"/>
              </a:rPr>
              <a:t> </a:t>
            </a:r>
            <a:r>
              <a:rPr sz="920" dirty="0">
                <a:latin typeface="Times New Roman"/>
                <a:cs typeface="Times New Roman"/>
              </a:rPr>
              <a:t>leads</a:t>
            </a:r>
            <a:r>
              <a:rPr sz="920" spc="-14"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17" dirty="0">
                <a:latin typeface="Times New Roman"/>
                <a:cs typeface="Times New Roman"/>
              </a:rPr>
              <a:t> </a:t>
            </a:r>
            <a:r>
              <a:rPr sz="920" dirty="0">
                <a:latin typeface="Times New Roman"/>
                <a:cs typeface="Times New Roman"/>
              </a:rPr>
              <a:t>Our</a:t>
            </a:r>
            <a:r>
              <a:rPr sz="920" spc="-10" dirty="0">
                <a:latin typeface="Times New Roman"/>
                <a:cs typeface="Times New Roman"/>
              </a:rPr>
              <a:t> </a:t>
            </a:r>
            <a:r>
              <a:rPr sz="920" spc="-7" dirty="0">
                <a:latin typeface="Times New Roman"/>
                <a:cs typeface="Times New Roman"/>
              </a:rPr>
              <a:t>clients.</a:t>
            </a:r>
            <a:endParaRPr sz="920" dirty="0">
              <a:latin typeface="Times New Roman"/>
              <a:cs typeface="Times New Roman"/>
            </a:endParaRPr>
          </a:p>
          <a:p>
            <a:pPr marL="319945" indent="-155427">
              <a:lnSpc>
                <a:spcPts val="1040"/>
              </a:lnSpc>
              <a:buFont typeface="Times New Roman"/>
              <a:buAutoNum type="arabicPeriod" startAt="9"/>
              <a:tabLst>
                <a:tab pos="319945" algn="l"/>
              </a:tabLst>
            </a:pPr>
            <a:r>
              <a:rPr sz="920" b="1" dirty="0">
                <a:latin typeface="Times New Roman"/>
                <a:cs typeface="Times New Roman"/>
              </a:rPr>
              <a:t>One</a:t>
            </a:r>
            <a:r>
              <a:rPr sz="920" b="1" spc="-31" dirty="0">
                <a:latin typeface="Times New Roman"/>
                <a:cs typeface="Times New Roman"/>
              </a:rPr>
              <a:t> </a:t>
            </a:r>
            <a:r>
              <a:rPr sz="920" b="1" dirty="0">
                <a:latin typeface="Times New Roman"/>
                <a:cs typeface="Times New Roman"/>
              </a:rPr>
              <a:t>Drive</a:t>
            </a:r>
            <a:r>
              <a:rPr sz="920" b="1" spc="-24" dirty="0">
                <a:latin typeface="Times New Roman"/>
                <a:cs typeface="Times New Roman"/>
              </a:rPr>
              <a:t> </a:t>
            </a:r>
            <a:r>
              <a:rPr sz="920" b="1" dirty="0">
                <a:latin typeface="Times New Roman"/>
                <a:cs typeface="Times New Roman"/>
              </a:rPr>
              <a:t>Realty</a:t>
            </a:r>
            <a:r>
              <a:rPr sz="920" b="1" spc="-14" dirty="0">
                <a:latin typeface="Times New Roman"/>
                <a:cs typeface="Times New Roman"/>
              </a:rPr>
              <a:t> </a:t>
            </a:r>
            <a:r>
              <a:rPr sz="920" b="1" dirty="0">
                <a:latin typeface="Times New Roman"/>
                <a:cs typeface="Times New Roman"/>
              </a:rPr>
              <a:t>Executives</a:t>
            </a:r>
            <a:r>
              <a:rPr sz="920" b="1" spc="-17" dirty="0">
                <a:latin typeface="Times New Roman"/>
                <a:cs typeface="Times New Roman"/>
              </a:rPr>
              <a:t> </a:t>
            </a:r>
            <a:r>
              <a:rPr sz="920" b="1" dirty="0">
                <a:latin typeface="Times New Roman"/>
                <a:cs typeface="Times New Roman"/>
              </a:rPr>
              <a:t>and</a:t>
            </a:r>
            <a:r>
              <a:rPr sz="920" b="1" spc="-20" dirty="0">
                <a:latin typeface="Times New Roman"/>
                <a:cs typeface="Times New Roman"/>
              </a:rPr>
              <a:t> </a:t>
            </a:r>
            <a:r>
              <a:rPr sz="920" b="1" dirty="0">
                <a:latin typeface="Times New Roman"/>
                <a:cs typeface="Times New Roman"/>
              </a:rPr>
              <a:t>Staff</a:t>
            </a:r>
            <a:r>
              <a:rPr sz="920" b="1" spc="-24" dirty="0">
                <a:latin typeface="Times New Roman"/>
                <a:cs typeface="Times New Roman"/>
              </a:rPr>
              <a:t> </a:t>
            </a:r>
            <a:r>
              <a:rPr sz="920" b="1" dirty="0">
                <a:latin typeface="Times New Roman"/>
                <a:cs typeface="Times New Roman"/>
              </a:rPr>
              <a:t>will</a:t>
            </a:r>
            <a:r>
              <a:rPr sz="920" b="1" spc="-3" dirty="0">
                <a:latin typeface="Times New Roman"/>
                <a:cs typeface="Times New Roman"/>
              </a:rPr>
              <a:t> </a:t>
            </a:r>
            <a:r>
              <a:rPr sz="920" b="1" dirty="0">
                <a:latin typeface="Times New Roman"/>
                <a:cs typeface="Times New Roman"/>
              </a:rPr>
              <a:t>Nurture</a:t>
            </a:r>
            <a:r>
              <a:rPr sz="920" b="1" spc="-14" dirty="0">
                <a:latin typeface="Times New Roman"/>
                <a:cs typeface="Times New Roman"/>
              </a:rPr>
              <a:t> </a:t>
            </a:r>
            <a:r>
              <a:rPr sz="920" b="1" spc="-7" dirty="0">
                <a:latin typeface="Times New Roman"/>
                <a:cs typeface="Times New Roman"/>
              </a:rPr>
              <a:t>Leads</a:t>
            </a:r>
            <a:r>
              <a:rPr sz="920" spc="-7" dirty="0">
                <a:latin typeface="Times New Roman"/>
                <a:cs typeface="Times New Roman"/>
              </a:rPr>
              <a:t>:</a:t>
            </a:r>
            <a:endParaRPr sz="920" dirty="0">
              <a:latin typeface="Times New Roman"/>
              <a:cs typeface="Times New Roman"/>
            </a:endParaRPr>
          </a:p>
          <a:p>
            <a:pPr marL="631664" marR="80527" lvl="1" indent="-155859">
              <a:lnSpc>
                <a:spcPct val="95800"/>
              </a:lnSpc>
              <a:spcBef>
                <a:spcPts val="24"/>
              </a:spcBef>
              <a:buSzPct val="74074"/>
              <a:buFont typeface="Courier New"/>
              <a:buChar char="o"/>
              <a:tabLst>
                <a:tab pos="631664" algn="l"/>
              </a:tabLst>
            </a:pPr>
            <a:r>
              <a:rPr sz="920" dirty="0">
                <a:latin typeface="Times New Roman"/>
                <a:cs typeface="Times New Roman"/>
              </a:rPr>
              <a:t>All</a:t>
            </a:r>
            <a:r>
              <a:rPr sz="920" spc="-24" dirty="0">
                <a:latin typeface="Times New Roman"/>
                <a:cs typeface="Times New Roman"/>
              </a:rPr>
              <a:t> </a:t>
            </a:r>
            <a:r>
              <a:rPr sz="920" dirty="0">
                <a:latin typeface="Times New Roman"/>
                <a:cs typeface="Times New Roman"/>
              </a:rPr>
              <a:t>staff</a:t>
            </a:r>
            <a:r>
              <a:rPr sz="920" spc="-20" dirty="0">
                <a:latin typeface="Times New Roman"/>
                <a:cs typeface="Times New Roman"/>
              </a:rPr>
              <a:t> </a:t>
            </a:r>
            <a:r>
              <a:rPr sz="920" dirty="0">
                <a:latin typeface="Times New Roman"/>
                <a:cs typeface="Times New Roman"/>
              </a:rPr>
              <a:t>will</a:t>
            </a:r>
            <a:r>
              <a:rPr sz="920" spc="-17" dirty="0">
                <a:latin typeface="Times New Roman"/>
                <a:cs typeface="Times New Roman"/>
              </a:rPr>
              <a:t> </a:t>
            </a:r>
            <a:r>
              <a:rPr sz="920" dirty="0">
                <a:latin typeface="Times New Roman"/>
                <a:cs typeface="Times New Roman"/>
              </a:rPr>
              <a:t>follow</a:t>
            </a:r>
            <a:r>
              <a:rPr sz="920" spc="-20" dirty="0">
                <a:latin typeface="Times New Roman"/>
                <a:cs typeface="Times New Roman"/>
              </a:rPr>
              <a:t> </a:t>
            </a:r>
            <a:r>
              <a:rPr sz="920" dirty="0">
                <a:latin typeface="Times New Roman"/>
                <a:cs typeface="Times New Roman"/>
              </a:rPr>
              <a:t>up</a:t>
            </a:r>
            <a:r>
              <a:rPr sz="920" spc="-10" dirty="0">
                <a:latin typeface="Times New Roman"/>
                <a:cs typeface="Times New Roman"/>
              </a:rPr>
              <a:t> </a:t>
            </a:r>
            <a:r>
              <a:rPr sz="920" dirty="0">
                <a:latin typeface="Times New Roman"/>
                <a:cs typeface="Times New Roman"/>
              </a:rPr>
              <a:t>with</a:t>
            </a:r>
            <a:r>
              <a:rPr sz="920" spc="-10" dirty="0">
                <a:latin typeface="Times New Roman"/>
                <a:cs typeface="Times New Roman"/>
              </a:rPr>
              <a:t> </a:t>
            </a:r>
            <a:r>
              <a:rPr sz="920" dirty="0">
                <a:latin typeface="Times New Roman"/>
                <a:cs typeface="Times New Roman"/>
              </a:rPr>
              <a:t>leads</a:t>
            </a:r>
            <a:r>
              <a:rPr sz="920" spc="-24" dirty="0">
                <a:latin typeface="Times New Roman"/>
                <a:cs typeface="Times New Roman"/>
              </a:rPr>
              <a:t> </a:t>
            </a:r>
            <a:r>
              <a:rPr sz="920" dirty="0">
                <a:latin typeface="Times New Roman"/>
                <a:cs typeface="Times New Roman"/>
              </a:rPr>
              <a:t>promptly.</a:t>
            </a:r>
            <a:r>
              <a:rPr sz="920" spc="-14" dirty="0">
                <a:latin typeface="Times New Roman"/>
                <a:cs typeface="Times New Roman"/>
              </a:rPr>
              <a:t> </a:t>
            </a:r>
            <a:r>
              <a:rPr sz="920" dirty="0">
                <a:latin typeface="Times New Roman"/>
                <a:cs typeface="Times New Roman"/>
              </a:rPr>
              <a:t>Supply</a:t>
            </a:r>
            <a:r>
              <a:rPr sz="920" spc="-17" dirty="0">
                <a:latin typeface="Times New Roman"/>
                <a:cs typeface="Times New Roman"/>
              </a:rPr>
              <a:t> </a:t>
            </a:r>
            <a:r>
              <a:rPr sz="920" spc="-7" dirty="0">
                <a:latin typeface="Times New Roman"/>
                <a:cs typeface="Times New Roman"/>
              </a:rPr>
              <a:t>valuable </a:t>
            </a:r>
            <a:r>
              <a:rPr sz="920" dirty="0">
                <a:latin typeface="Times New Roman"/>
                <a:cs typeface="Times New Roman"/>
              </a:rPr>
              <a:t>information,</a:t>
            </a:r>
            <a:r>
              <a:rPr sz="920" spc="-41" dirty="0">
                <a:latin typeface="Times New Roman"/>
                <a:cs typeface="Times New Roman"/>
              </a:rPr>
              <a:t> </a:t>
            </a:r>
            <a:r>
              <a:rPr sz="920" dirty="0">
                <a:latin typeface="Times New Roman"/>
                <a:cs typeface="Times New Roman"/>
              </a:rPr>
              <a:t>answer</a:t>
            </a:r>
            <a:r>
              <a:rPr sz="920" spc="-37" dirty="0">
                <a:latin typeface="Times New Roman"/>
                <a:cs typeface="Times New Roman"/>
              </a:rPr>
              <a:t> </a:t>
            </a:r>
            <a:r>
              <a:rPr sz="920" dirty="0">
                <a:latin typeface="Times New Roman"/>
                <a:cs typeface="Times New Roman"/>
              </a:rPr>
              <a:t>questions,</a:t>
            </a:r>
            <a:r>
              <a:rPr sz="920" spc="-31" dirty="0">
                <a:latin typeface="Times New Roman"/>
                <a:cs typeface="Times New Roman"/>
              </a:rPr>
              <a:t> </a:t>
            </a:r>
            <a:r>
              <a:rPr sz="920" dirty="0">
                <a:latin typeface="Times New Roman"/>
                <a:cs typeface="Times New Roman"/>
              </a:rPr>
              <a:t>and</a:t>
            </a:r>
            <a:r>
              <a:rPr sz="920" spc="-24" dirty="0">
                <a:latin typeface="Times New Roman"/>
                <a:cs typeface="Times New Roman"/>
              </a:rPr>
              <a:t> </a:t>
            </a:r>
            <a:r>
              <a:rPr sz="920" dirty="0">
                <a:latin typeface="Times New Roman"/>
                <a:cs typeface="Times New Roman"/>
              </a:rPr>
              <a:t>build</a:t>
            </a:r>
            <a:r>
              <a:rPr sz="920" spc="-34" dirty="0">
                <a:latin typeface="Times New Roman"/>
                <a:cs typeface="Times New Roman"/>
              </a:rPr>
              <a:t> </a:t>
            </a:r>
            <a:r>
              <a:rPr sz="920" dirty="0">
                <a:latin typeface="Times New Roman"/>
                <a:cs typeface="Times New Roman"/>
              </a:rPr>
              <a:t>relationships.</a:t>
            </a:r>
            <a:r>
              <a:rPr sz="920" spc="-31" dirty="0">
                <a:latin typeface="Times New Roman"/>
                <a:cs typeface="Times New Roman"/>
              </a:rPr>
              <a:t> </a:t>
            </a:r>
            <a:r>
              <a:rPr sz="920" spc="-7" dirty="0">
                <a:latin typeface="Times New Roman"/>
                <a:cs typeface="Times New Roman"/>
              </a:rPr>
              <a:t>Consistent follow-</a:t>
            </a:r>
            <a:r>
              <a:rPr sz="920" dirty="0">
                <a:latin typeface="Times New Roman"/>
                <a:cs typeface="Times New Roman"/>
              </a:rPr>
              <a:t>up</a:t>
            </a:r>
            <a:r>
              <a:rPr sz="920" spc="-17" dirty="0">
                <a:latin typeface="Times New Roman"/>
                <a:cs typeface="Times New Roman"/>
              </a:rPr>
              <a:t> </a:t>
            </a:r>
            <a:r>
              <a:rPr sz="920" dirty="0">
                <a:latin typeface="Times New Roman"/>
                <a:cs typeface="Times New Roman"/>
              </a:rPr>
              <a:t>is</a:t>
            </a:r>
            <a:r>
              <a:rPr sz="920" spc="-10" dirty="0">
                <a:latin typeface="Times New Roman"/>
                <a:cs typeface="Times New Roman"/>
              </a:rPr>
              <a:t> </a:t>
            </a:r>
            <a:r>
              <a:rPr sz="920" dirty="0">
                <a:latin typeface="Times New Roman"/>
                <a:cs typeface="Times New Roman"/>
              </a:rPr>
              <a:t>crucial</a:t>
            </a:r>
            <a:r>
              <a:rPr sz="920" spc="-17" dirty="0">
                <a:latin typeface="Times New Roman"/>
                <a:cs typeface="Times New Roman"/>
              </a:rPr>
              <a:t> </a:t>
            </a:r>
            <a:r>
              <a:rPr sz="920" dirty="0">
                <a:latin typeface="Times New Roman"/>
                <a:cs typeface="Times New Roman"/>
              </a:rPr>
              <a:t>for</a:t>
            </a:r>
            <a:r>
              <a:rPr sz="920" spc="-3" dirty="0">
                <a:latin typeface="Times New Roman"/>
                <a:cs typeface="Times New Roman"/>
              </a:rPr>
              <a:t> </a:t>
            </a:r>
            <a:r>
              <a:rPr sz="920" dirty="0">
                <a:latin typeface="Times New Roman"/>
                <a:cs typeface="Times New Roman"/>
              </a:rPr>
              <a:t>the</a:t>
            </a:r>
            <a:r>
              <a:rPr sz="920" spc="-14" dirty="0">
                <a:latin typeface="Times New Roman"/>
                <a:cs typeface="Times New Roman"/>
              </a:rPr>
              <a:t> </a:t>
            </a:r>
            <a:r>
              <a:rPr sz="920" dirty="0">
                <a:latin typeface="Times New Roman"/>
                <a:cs typeface="Times New Roman"/>
              </a:rPr>
              <a:t>conversion</a:t>
            </a:r>
            <a:r>
              <a:rPr sz="920" spc="-10" dirty="0">
                <a:latin typeface="Times New Roman"/>
                <a:cs typeface="Times New Roman"/>
              </a:rPr>
              <a:t> </a:t>
            </a:r>
            <a:r>
              <a:rPr sz="920" dirty="0">
                <a:latin typeface="Times New Roman"/>
                <a:cs typeface="Times New Roman"/>
              </a:rPr>
              <a:t>of</a:t>
            </a:r>
            <a:r>
              <a:rPr sz="920" spc="-17" dirty="0">
                <a:latin typeface="Times New Roman"/>
                <a:cs typeface="Times New Roman"/>
              </a:rPr>
              <a:t> </a:t>
            </a:r>
            <a:r>
              <a:rPr sz="920" dirty="0">
                <a:latin typeface="Times New Roman"/>
                <a:cs typeface="Times New Roman"/>
              </a:rPr>
              <a:t>Your</a:t>
            </a:r>
            <a:r>
              <a:rPr sz="920" spc="-10" dirty="0">
                <a:latin typeface="Times New Roman"/>
                <a:cs typeface="Times New Roman"/>
              </a:rPr>
              <a:t> </a:t>
            </a:r>
            <a:r>
              <a:rPr sz="920" dirty="0">
                <a:latin typeface="Times New Roman"/>
                <a:cs typeface="Times New Roman"/>
              </a:rPr>
              <a:t>/</a:t>
            </a:r>
            <a:r>
              <a:rPr sz="920" spc="-27" dirty="0">
                <a:latin typeface="Times New Roman"/>
                <a:cs typeface="Times New Roman"/>
              </a:rPr>
              <a:t> </a:t>
            </a:r>
            <a:r>
              <a:rPr sz="920" dirty="0">
                <a:latin typeface="Times New Roman"/>
                <a:cs typeface="Times New Roman"/>
              </a:rPr>
              <a:t>Our</a:t>
            </a:r>
            <a:r>
              <a:rPr sz="920" spc="-7" dirty="0">
                <a:latin typeface="Times New Roman"/>
                <a:cs typeface="Times New Roman"/>
              </a:rPr>
              <a:t> </a:t>
            </a:r>
            <a:r>
              <a:rPr sz="920" dirty="0">
                <a:latin typeface="Times New Roman"/>
                <a:cs typeface="Times New Roman"/>
              </a:rPr>
              <a:t>Agents</a:t>
            </a:r>
            <a:r>
              <a:rPr sz="920" spc="-10" dirty="0">
                <a:latin typeface="Times New Roman"/>
                <a:cs typeface="Times New Roman"/>
              </a:rPr>
              <a:t> </a:t>
            </a:r>
            <a:r>
              <a:rPr sz="920" dirty="0">
                <a:latin typeface="Times New Roman"/>
                <a:cs typeface="Times New Roman"/>
              </a:rPr>
              <a:t>/</a:t>
            </a:r>
            <a:r>
              <a:rPr sz="920" spc="-17" dirty="0">
                <a:latin typeface="Times New Roman"/>
                <a:cs typeface="Times New Roman"/>
              </a:rPr>
              <a:t> </a:t>
            </a:r>
            <a:r>
              <a:rPr sz="920" dirty="0">
                <a:latin typeface="Times New Roman"/>
                <a:cs typeface="Times New Roman"/>
              </a:rPr>
              <a:t>Brokers</a:t>
            </a:r>
            <a:r>
              <a:rPr sz="920" spc="-7" dirty="0">
                <a:latin typeface="Times New Roman"/>
                <a:cs typeface="Times New Roman"/>
              </a:rPr>
              <a:t> </a:t>
            </a:r>
            <a:r>
              <a:rPr sz="920" spc="-34" dirty="0">
                <a:latin typeface="Times New Roman"/>
                <a:cs typeface="Times New Roman"/>
              </a:rPr>
              <a:t>/ </a:t>
            </a:r>
            <a:r>
              <a:rPr sz="920" dirty="0">
                <a:latin typeface="Times New Roman"/>
                <a:cs typeface="Times New Roman"/>
              </a:rPr>
              <a:t>Investors</a:t>
            </a:r>
            <a:r>
              <a:rPr sz="920" spc="-24"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Buyers</a:t>
            </a:r>
            <a:r>
              <a:rPr sz="920" spc="-14" dirty="0">
                <a:latin typeface="Times New Roman"/>
                <a:cs typeface="Times New Roman"/>
              </a:rPr>
              <a:t> </a:t>
            </a:r>
            <a:r>
              <a:rPr sz="920" dirty="0">
                <a:latin typeface="Times New Roman"/>
                <a:cs typeface="Times New Roman"/>
              </a:rPr>
              <a:t>/</a:t>
            </a:r>
            <a:r>
              <a:rPr sz="920" spc="-17" dirty="0">
                <a:latin typeface="Times New Roman"/>
                <a:cs typeface="Times New Roman"/>
              </a:rPr>
              <a:t> </a:t>
            </a:r>
            <a:r>
              <a:rPr sz="920" dirty="0">
                <a:latin typeface="Times New Roman"/>
                <a:cs typeface="Times New Roman"/>
              </a:rPr>
              <a:t>Sellers</a:t>
            </a:r>
            <a:r>
              <a:rPr sz="920" spc="-10" dirty="0">
                <a:latin typeface="Times New Roman"/>
                <a:cs typeface="Times New Roman"/>
              </a:rPr>
              <a:t> </a:t>
            </a:r>
            <a:r>
              <a:rPr sz="920" dirty="0">
                <a:latin typeface="Times New Roman"/>
                <a:cs typeface="Times New Roman"/>
              </a:rPr>
              <a:t>recruitment</a:t>
            </a:r>
            <a:r>
              <a:rPr sz="920" spc="-17" dirty="0">
                <a:latin typeface="Times New Roman"/>
                <a:cs typeface="Times New Roman"/>
              </a:rPr>
              <a:t> </a:t>
            </a:r>
            <a:r>
              <a:rPr sz="920" dirty="0">
                <a:latin typeface="Times New Roman"/>
                <a:cs typeface="Times New Roman"/>
              </a:rPr>
              <a:t>leads</a:t>
            </a:r>
            <a:r>
              <a:rPr sz="920" spc="-20"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all</a:t>
            </a:r>
            <a:r>
              <a:rPr sz="920" spc="-17" dirty="0">
                <a:latin typeface="Times New Roman"/>
                <a:cs typeface="Times New Roman"/>
              </a:rPr>
              <a:t> </a:t>
            </a:r>
            <a:r>
              <a:rPr sz="920" spc="-7" dirty="0">
                <a:latin typeface="Times New Roman"/>
                <a:cs typeface="Times New Roman"/>
              </a:rPr>
              <a:t>leads.</a:t>
            </a:r>
            <a:endParaRPr sz="920" dirty="0">
              <a:latin typeface="Times New Roman"/>
              <a:cs typeface="Times New Roman"/>
            </a:endParaRPr>
          </a:p>
          <a:p>
            <a:pPr marL="319945" indent="-155427">
              <a:lnSpc>
                <a:spcPts val="1040"/>
              </a:lnSpc>
              <a:buFont typeface="Times New Roman"/>
              <a:buAutoNum type="arabicPeriod" startAt="9"/>
              <a:tabLst>
                <a:tab pos="319945" algn="l"/>
              </a:tabLst>
            </a:pPr>
            <a:r>
              <a:rPr sz="920" b="1" dirty="0">
                <a:latin typeface="Times New Roman"/>
                <a:cs typeface="Times New Roman"/>
              </a:rPr>
              <a:t>One</a:t>
            </a:r>
            <a:r>
              <a:rPr sz="920" b="1" spc="-20" dirty="0">
                <a:latin typeface="Times New Roman"/>
                <a:cs typeface="Times New Roman"/>
              </a:rPr>
              <a:t> </a:t>
            </a:r>
            <a:r>
              <a:rPr sz="920" b="1" dirty="0">
                <a:latin typeface="Times New Roman"/>
                <a:cs typeface="Times New Roman"/>
              </a:rPr>
              <a:t>Drive</a:t>
            </a:r>
            <a:r>
              <a:rPr sz="920" b="1" spc="-20" dirty="0">
                <a:latin typeface="Times New Roman"/>
                <a:cs typeface="Times New Roman"/>
              </a:rPr>
              <a:t> </a:t>
            </a:r>
            <a:r>
              <a:rPr sz="920" b="1" dirty="0">
                <a:latin typeface="Times New Roman"/>
                <a:cs typeface="Times New Roman"/>
              </a:rPr>
              <a:t>Realty</a:t>
            </a:r>
            <a:r>
              <a:rPr sz="920" b="1" spc="-14" dirty="0">
                <a:latin typeface="Times New Roman"/>
                <a:cs typeface="Times New Roman"/>
              </a:rPr>
              <a:t> </a:t>
            </a:r>
            <a:r>
              <a:rPr sz="920" b="1" dirty="0">
                <a:latin typeface="Times New Roman"/>
                <a:cs typeface="Times New Roman"/>
              </a:rPr>
              <a:t>Executives</a:t>
            </a:r>
            <a:r>
              <a:rPr sz="920" b="1" spc="-10" dirty="0">
                <a:latin typeface="Times New Roman"/>
                <a:cs typeface="Times New Roman"/>
              </a:rPr>
              <a:t> </a:t>
            </a:r>
            <a:r>
              <a:rPr sz="920" b="1" dirty="0">
                <a:latin typeface="Times New Roman"/>
                <a:cs typeface="Times New Roman"/>
              </a:rPr>
              <a:t>and</a:t>
            </a:r>
            <a:r>
              <a:rPr sz="920" b="1" spc="-20" dirty="0">
                <a:latin typeface="Times New Roman"/>
                <a:cs typeface="Times New Roman"/>
              </a:rPr>
              <a:t> </a:t>
            </a:r>
            <a:r>
              <a:rPr sz="920" b="1" dirty="0">
                <a:latin typeface="Times New Roman"/>
                <a:cs typeface="Times New Roman"/>
              </a:rPr>
              <a:t>Staff</a:t>
            </a:r>
            <a:r>
              <a:rPr sz="920" b="1" spc="-17" dirty="0">
                <a:latin typeface="Times New Roman"/>
                <a:cs typeface="Times New Roman"/>
              </a:rPr>
              <a:t> </a:t>
            </a:r>
            <a:r>
              <a:rPr sz="920" b="1" dirty="0">
                <a:latin typeface="Times New Roman"/>
                <a:cs typeface="Times New Roman"/>
              </a:rPr>
              <a:t>will</a:t>
            </a:r>
            <a:r>
              <a:rPr sz="920" b="1" spc="-3" dirty="0">
                <a:latin typeface="Times New Roman"/>
                <a:cs typeface="Times New Roman"/>
              </a:rPr>
              <a:t> </a:t>
            </a:r>
            <a:r>
              <a:rPr sz="920" b="1" dirty="0">
                <a:latin typeface="Times New Roman"/>
                <a:cs typeface="Times New Roman"/>
              </a:rPr>
              <a:t>Stay</a:t>
            </a:r>
            <a:r>
              <a:rPr sz="920" b="1" spc="-20" dirty="0">
                <a:latin typeface="Times New Roman"/>
                <a:cs typeface="Times New Roman"/>
              </a:rPr>
              <a:t> </a:t>
            </a:r>
            <a:r>
              <a:rPr sz="920" b="1" dirty="0">
                <a:latin typeface="Times New Roman"/>
                <a:cs typeface="Times New Roman"/>
              </a:rPr>
              <a:t>on</a:t>
            </a:r>
            <a:r>
              <a:rPr sz="920" b="1" spc="-10" dirty="0">
                <a:latin typeface="Times New Roman"/>
                <a:cs typeface="Times New Roman"/>
              </a:rPr>
              <a:t> </a:t>
            </a:r>
            <a:r>
              <a:rPr sz="920" b="1" dirty="0">
                <a:latin typeface="Times New Roman"/>
                <a:cs typeface="Times New Roman"/>
              </a:rPr>
              <a:t>Top</a:t>
            </a:r>
            <a:r>
              <a:rPr sz="920" b="1" spc="-17" dirty="0">
                <a:latin typeface="Times New Roman"/>
                <a:cs typeface="Times New Roman"/>
              </a:rPr>
              <a:t> </a:t>
            </a:r>
            <a:r>
              <a:rPr sz="920" b="1" dirty="0">
                <a:latin typeface="Times New Roman"/>
                <a:cs typeface="Times New Roman"/>
              </a:rPr>
              <a:t>of</a:t>
            </a:r>
            <a:r>
              <a:rPr sz="920" b="1" spc="-7" dirty="0">
                <a:latin typeface="Times New Roman"/>
                <a:cs typeface="Times New Roman"/>
              </a:rPr>
              <a:t> Leads</a:t>
            </a:r>
            <a:r>
              <a:rPr sz="920" spc="-7" dirty="0">
                <a:latin typeface="Times New Roman"/>
                <a:cs typeface="Times New Roman"/>
              </a:rPr>
              <a:t>:</a:t>
            </a:r>
            <a:endParaRPr sz="920" dirty="0">
              <a:latin typeface="Times New Roman"/>
              <a:cs typeface="Times New Roman"/>
            </a:endParaRPr>
          </a:p>
          <a:p>
            <a:pPr marL="631664" marR="12988" lvl="1" indent="-155859">
              <a:lnSpc>
                <a:spcPct val="95800"/>
              </a:lnSpc>
              <a:spcBef>
                <a:spcPts val="20"/>
              </a:spcBef>
              <a:buSzPct val="74074"/>
              <a:buFont typeface="Courier New"/>
              <a:buChar char="o"/>
              <a:tabLst>
                <a:tab pos="631664" algn="l"/>
              </a:tabLst>
            </a:pPr>
            <a:r>
              <a:rPr sz="920" dirty="0">
                <a:latin typeface="Times New Roman"/>
                <a:cs typeface="Times New Roman"/>
              </a:rPr>
              <a:t>All</a:t>
            </a:r>
            <a:r>
              <a:rPr sz="920" spc="-20" dirty="0">
                <a:latin typeface="Times New Roman"/>
                <a:cs typeface="Times New Roman"/>
              </a:rPr>
              <a:t> </a:t>
            </a:r>
            <a:r>
              <a:rPr sz="920" dirty="0">
                <a:latin typeface="Times New Roman"/>
                <a:cs typeface="Times New Roman"/>
              </a:rPr>
              <a:t>staff</a:t>
            </a:r>
            <a:r>
              <a:rPr sz="920" spc="-17" dirty="0">
                <a:latin typeface="Times New Roman"/>
                <a:cs typeface="Times New Roman"/>
              </a:rPr>
              <a:t> </a:t>
            </a:r>
            <a:r>
              <a:rPr sz="920" dirty="0">
                <a:latin typeface="Times New Roman"/>
                <a:cs typeface="Times New Roman"/>
              </a:rPr>
              <a:t>will</a:t>
            </a:r>
            <a:r>
              <a:rPr sz="920" spc="-14" dirty="0">
                <a:latin typeface="Times New Roman"/>
                <a:cs typeface="Times New Roman"/>
              </a:rPr>
              <a:t> </a:t>
            </a:r>
            <a:r>
              <a:rPr sz="920" dirty="0">
                <a:latin typeface="Times New Roman"/>
                <a:cs typeface="Times New Roman"/>
              </a:rPr>
              <a:t>use</a:t>
            </a:r>
            <a:r>
              <a:rPr sz="920" spc="-14" dirty="0">
                <a:latin typeface="Times New Roman"/>
                <a:cs typeface="Times New Roman"/>
              </a:rPr>
              <a:t> </a:t>
            </a:r>
            <a:r>
              <a:rPr sz="920" dirty="0">
                <a:latin typeface="Times New Roman"/>
                <a:cs typeface="Times New Roman"/>
              </a:rPr>
              <a:t>technology</a:t>
            </a:r>
            <a:r>
              <a:rPr sz="920" spc="-7"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dirty="0">
                <a:latin typeface="Times New Roman"/>
                <a:cs typeface="Times New Roman"/>
              </a:rPr>
              <a:t>track</a:t>
            </a:r>
            <a:r>
              <a:rPr sz="920" spc="-7" dirty="0">
                <a:latin typeface="Times New Roman"/>
                <a:cs typeface="Times New Roman"/>
              </a:rPr>
              <a:t> </a:t>
            </a:r>
            <a:r>
              <a:rPr sz="920" dirty="0">
                <a:latin typeface="Times New Roman"/>
                <a:cs typeface="Times New Roman"/>
              </a:rPr>
              <a:t>leads,</a:t>
            </a:r>
            <a:r>
              <a:rPr sz="920" spc="-14" dirty="0">
                <a:latin typeface="Times New Roman"/>
                <a:cs typeface="Times New Roman"/>
              </a:rPr>
              <a:t> </a:t>
            </a:r>
            <a:r>
              <a:rPr sz="920" dirty="0">
                <a:latin typeface="Times New Roman"/>
                <a:cs typeface="Times New Roman"/>
              </a:rPr>
              <a:t>automate</a:t>
            </a:r>
            <a:r>
              <a:rPr sz="920" spc="-14" dirty="0">
                <a:latin typeface="Times New Roman"/>
                <a:cs typeface="Times New Roman"/>
              </a:rPr>
              <a:t> </a:t>
            </a:r>
            <a:r>
              <a:rPr sz="920" spc="-7" dirty="0">
                <a:latin typeface="Times New Roman"/>
                <a:cs typeface="Times New Roman"/>
              </a:rPr>
              <a:t>follow-</a:t>
            </a:r>
            <a:r>
              <a:rPr sz="920" dirty="0">
                <a:latin typeface="Times New Roman"/>
                <a:cs typeface="Times New Roman"/>
              </a:rPr>
              <a:t>ups,</a:t>
            </a:r>
            <a:r>
              <a:rPr sz="920" spc="-20" dirty="0">
                <a:latin typeface="Times New Roman"/>
                <a:cs typeface="Times New Roman"/>
              </a:rPr>
              <a:t> </a:t>
            </a:r>
            <a:r>
              <a:rPr sz="920" spc="-17" dirty="0">
                <a:latin typeface="Times New Roman"/>
                <a:cs typeface="Times New Roman"/>
              </a:rPr>
              <a:t>and</a:t>
            </a:r>
            <a:r>
              <a:rPr sz="920" spc="341" dirty="0">
                <a:latin typeface="Times New Roman"/>
                <a:cs typeface="Times New Roman"/>
              </a:rPr>
              <a:t> </a:t>
            </a:r>
            <a:r>
              <a:rPr sz="920" dirty="0">
                <a:latin typeface="Times New Roman"/>
                <a:cs typeface="Times New Roman"/>
              </a:rPr>
              <a:t>stay</a:t>
            </a:r>
            <a:r>
              <a:rPr sz="920" spc="-24" dirty="0">
                <a:latin typeface="Times New Roman"/>
                <a:cs typeface="Times New Roman"/>
              </a:rPr>
              <a:t> </a:t>
            </a:r>
            <a:r>
              <a:rPr sz="920" dirty="0">
                <a:latin typeface="Times New Roman"/>
                <a:cs typeface="Times New Roman"/>
              </a:rPr>
              <a:t>organized.</a:t>
            </a:r>
            <a:r>
              <a:rPr sz="920" spc="-20" dirty="0">
                <a:latin typeface="Times New Roman"/>
                <a:cs typeface="Times New Roman"/>
              </a:rPr>
              <a:t> </a:t>
            </a:r>
            <a:r>
              <a:rPr sz="920" dirty="0">
                <a:latin typeface="Times New Roman"/>
                <a:cs typeface="Times New Roman"/>
              </a:rPr>
              <a:t>Leverage</a:t>
            </a:r>
            <a:r>
              <a:rPr sz="920" spc="-17" dirty="0">
                <a:latin typeface="Times New Roman"/>
                <a:cs typeface="Times New Roman"/>
              </a:rPr>
              <a:t> </a:t>
            </a:r>
            <a:r>
              <a:rPr sz="920" dirty="0">
                <a:latin typeface="Times New Roman"/>
                <a:cs typeface="Times New Roman"/>
              </a:rPr>
              <a:t>CRM</a:t>
            </a:r>
            <a:r>
              <a:rPr sz="920" spc="-14" dirty="0">
                <a:latin typeface="Times New Roman"/>
                <a:cs typeface="Times New Roman"/>
              </a:rPr>
              <a:t> </a:t>
            </a:r>
            <a:r>
              <a:rPr sz="920" dirty="0">
                <a:latin typeface="Times New Roman"/>
                <a:cs typeface="Times New Roman"/>
              </a:rPr>
              <a:t>systems</a:t>
            </a:r>
            <a:r>
              <a:rPr sz="920" spc="-14" dirty="0">
                <a:latin typeface="Times New Roman"/>
                <a:cs typeface="Times New Roman"/>
              </a:rPr>
              <a:t> </a:t>
            </a:r>
            <a:r>
              <a:rPr sz="920" dirty="0">
                <a:latin typeface="Times New Roman"/>
                <a:cs typeface="Times New Roman"/>
              </a:rPr>
              <a:t>to</a:t>
            </a:r>
            <a:r>
              <a:rPr sz="920" spc="-24" dirty="0">
                <a:latin typeface="Times New Roman"/>
                <a:cs typeface="Times New Roman"/>
              </a:rPr>
              <a:t> </a:t>
            </a:r>
            <a:r>
              <a:rPr sz="920" dirty="0">
                <a:latin typeface="Times New Roman"/>
                <a:cs typeface="Times New Roman"/>
              </a:rPr>
              <a:t>streamline</a:t>
            </a:r>
            <a:r>
              <a:rPr sz="920" spc="-17" dirty="0">
                <a:latin typeface="Times New Roman"/>
                <a:cs typeface="Times New Roman"/>
              </a:rPr>
              <a:t> </a:t>
            </a:r>
            <a:r>
              <a:rPr sz="920" spc="-7" dirty="0">
                <a:latin typeface="Times New Roman"/>
                <a:cs typeface="Times New Roman"/>
              </a:rPr>
              <a:t>communication</a:t>
            </a:r>
            <a:r>
              <a:rPr sz="920" spc="341"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lead</a:t>
            </a:r>
            <a:r>
              <a:rPr sz="920" spc="-3" dirty="0">
                <a:latin typeface="Times New Roman"/>
                <a:cs typeface="Times New Roman"/>
              </a:rPr>
              <a:t> </a:t>
            </a:r>
            <a:r>
              <a:rPr sz="920" dirty="0">
                <a:latin typeface="Times New Roman"/>
                <a:cs typeface="Times New Roman"/>
              </a:rPr>
              <a:t>management.</a:t>
            </a:r>
            <a:r>
              <a:rPr sz="920" spc="-20" dirty="0">
                <a:latin typeface="Times New Roman"/>
                <a:cs typeface="Times New Roman"/>
              </a:rPr>
              <a:t> </a:t>
            </a:r>
            <a:r>
              <a:rPr sz="920" dirty="0">
                <a:latin typeface="Times New Roman"/>
                <a:cs typeface="Times New Roman"/>
              </a:rPr>
              <a:t>Your</a:t>
            </a:r>
            <a:r>
              <a:rPr sz="920" spc="-10" dirty="0">
                <a:latin typeface="Times New Roman"/>
                <a:cs typeface="Times New Roman"/>
              </a:rPr>
              <a:t> </a:t>
            </a:r>
            <a:r>
              <a:rPr sz="920" dirty="0">
                <a:latin typeface="Times New Roman"/>
                <a:cs typeface="Times New Roman"/>
              </a:rPr>
              <a:t>/</a:t>
            </a:r>
            <a:r>
              <a:rPr sz="920" spc="-17" dirty="0">
                <a:latin typeface="Times New Roman"/>
                <a:cs typeface="Times New Roman"/>
              </a:rPr>
              <a:t> </a:t>
            </a:r>
            <a:r>
              <a:rPr sz="920" dirty="0">
                <a:latin typeface="Times New Roman"/>
                <a:cs typeface="Times New Roman"/>
              </a:rPr>
              <a:t>Our</a:t>
            </a:r>
            <a:r>
              <a:rPr sz="920" spc="-7" dirty="0">
                <a:latin typeface="Times New Roman"/>
                <a:cs typeface="Times New Roman"/>
              </a:rPr>
              <a:t> </a:t>
            </a:r>
            <a:r>
              <a:rPr sz="920" dirty="0">
                <a:latin typeface="Times New Roman"/>
                <a:cs typeface="Times New Roman"/>
              </a:rPr>
              <a:t>SMS</a:t>
            </a:r>
            <a:r>
              <a:rPr sz="920" spc="-10" dirty="0">
                <a:latin typeface="Times New Roman"/>
                <a:cs typeface="Times New Roman"/>
              </a:rPr>
              <a:t> </a:t>
            </a:r>
            <a:r>
              <a:rPr sz="920" dirty="0">
                <a:latin typeface="Times New Roman"/>
                <a:cs typeface="Times New Roman"/>
              </a:rPr>
              <a:t>&amp;</a:t>
            </a:r>
            <a:r>
              <a:rPr sz="920" spc="-20" dirty="0">
                <a:latin typeface="Times New Roman"/>
                <a:cs typeface="Times New Roman"/>
              </a:rPr>
              <a:t> </a:t>
            </a:r>
            <a:r>
              <a:rPr sz="920" dirty="0">
                <a:latin typeface="Times New Roman"/>
                <a:cs typeface="Times New Roman"/>
              </a:rPr>
              <a:t>MMS</a:t>
            </a:r>
            <a:r>
              <a:rPr sz="920" spc="-17" dirty="0">
                <a:latin typeface="Times New Roman"/>
                <a:cs typeface="Times New Roman"/>
              </a:rPr>
              <a:t> </a:t>
            </a:r>
            <a:r>
              <a:rPr sz="920" dirty="0">
                <a:latin typeface="Times New Roman"/>
                <a:cs typeface="Times New Roman"/>
              </a:rPr>
              <a:t>modem</a:t>
            </a:r>
            <a:r>
              <a:rPr sz="920" spc="-10" dirty="0">
                <a:latin typeface="Times New Roman"/>
                <a:cs typeface="Times New Roman"/>
              </a:rPr>
              <a:t> </a:t>
            </a:r>
            <a:r>
              <a:rPr sz="920" dirty="0">
                <a:latin typeface="Times New Roman"/>
                <a:cs typeface="Times New Roman"/>
              </a:rPr>
              <a:t>must</a:t>
            </a:r>
            <a:r>
              <a:rPr sz="920" spc="-14" dirty="0">
                <a:latin typeface="Times New Roman"/>
                <a:cs typeface="Times New Roman"/>
              </a:rPr>
              <a:t> </a:t>
            </a:r>
            <a:r>
              <a:rPr sz="920" dirty="0">
                <a:latin typeface="Times New Roman"/>
                <a:cs typeface="Times New Roman"/>
              </a:rPr>
              <a:t>be</a:t>
            </a:r>
            <a:r>
              <a:rPr sz="920" spc="-14" dirty="0">
                <a:latin typeface="Times New Roman"/>
                <a:cs typeface="Times New Roman"/>
              </a:rPr>
              <a:t> </a:t>
            </a:r>
            <a:r>
              <a:rPr sz="920" dirty="0">
                <a:latin typeface="Times New Roman"/>
                <a:cs typeface="Times New Roman"/>
              </a:rPr>
              <a:t>used</a:t>
            </a:r>
            <a:r>
              <a:rPr sz="920" spc="-10" dirty="0">
                <a:latin typeface="Times New Roman"/>
                <a:cs typeface="Times New Roman"/>
              </a:rPr>
              <a:t> </a:t>
            </a:r>
            <a:r>
              <a:rPr sz="920" spc="-17" dirty="0">
                <a:latin typeface="Times New Roman"/>
                <a:cs typeface="Times New Roman"/>
              </a:rPr>
              <a:t>to </a:t>
            </a:r>
            <a:r>
              <a:rPr sz="920" dirty="0">
                <a:latin typeface="Times New Roman"/>
                <a:cs typeface="Times New Roman"/>
              </a:rPr>
              <a:t>it</a:t>
            </a:r>
            <a:r>
              <a:rPr sz="920" spc="-20" dirty="0">
                <a:latin typeface="Times New Roman"/>
                <a:cs typeface="Times New Roman"/>
              </a:rPr>
              <a:t> </a:t>
            </a:r>
            <a:r>
              <a:rPr sz="920" dirty="0">
                <a:latin typeface="Times New Roman"/>
                <a:cs typeface="Times New Roman"/>
              </a:rPr>
              <a:t>maximum</a:t>
            </a:r>
            <a:r>
              <a:rPr sz="920" spc="-24" dirty="0">
                <a:latin typeface="Times New Roman"/>
                <a:cs typeface="Times New Roman"/>
              </a:rPr>
              <a:t> </a:t>
            </a:r>
            <a:r>
              <a:rPr sz="920" dirty="0">
                <a:latin typeface="Times New Roman"/>
                <a:cs typeface="Times New Roman"/>
              </a:rPr>
              <a:t>for</a:t>
            </a:r>
            <a:r>
              <a:rPr sz="920" spc="-14" dirty="0">
                <a:latin typeface="Times New Roman"/>
                <a:cs typeface="Times New Roman"/>
              </a:rPr>
              <a:t> </a:t>
            </a:r>
            <a:r>
              <a:rPr sz="920" dirty="0">
                <a:latin typeface="Times New Roman"/>
                <a:cs typeface="Times New Roman"/>
              </a:rPr>
              <a:t>all</a:t>
            </a:r>
            <a:r>
              <a:rPr sz="920" spc="-20" dirty="0">
                <a:latin typeface="Times New Roman"/>
                <a:cs typeface="Times New Roman"/>
              </a:rPr>
              <a:t> </a:t>
            </a:r>
            <a:r>
              <a:rPr sz="920" dirty="0">
                <a:latin typeface="Times New Roman"/>
                <a:cs typeface="Times New Roman"/>
              </a:rPr>
              <a:t>revenue</a:t>
            </a:r>
            <a:r>
              <a:rPr sz="920" spc="-17" dirty="0">
                <a:latin typeface="Times New Roman"/>
                <a:cs typeface="Times New Roman"/>
              </a:rPr>
              <a:t> </a:t>
            </a:r>
            <a:r>
              <a:rPr sz="920" dirty="0">
                <a:latin typeface="Times New Roman"/>
                <a:cs typeface="Times New Roman"/>
              </a:rPr>
              <a:t>monetizing</a:t>
            </a:r>
            <a:r>
              <a:rPr sz="920" spc="-20" dirty="0">
                <a:latin typeface="Times New Roman"/>
                <a:cs typeface="Times New Roman"/>
              </a:rPr>
              <a:t> </a:t>
            </a:r>
            <a:r>
              <a:rPr sz="920" spc="-7" dirty="0">
                <a:latin typeface="Times New Roman"/>
                <a:cs typeface="Times New Roman"/>
              </a:rPr>
              <a:t>venues (Agents/Investors/Services/Buildings/Development/Products).</a:t>
            </a:r>
            <a:endParaRPr sz="920" dirty="0">
              <a:latin typeface="Times New Roman"/>
              <a:cs typeface="Times New Roman"/>
            </a:endParaRPr>
          </a:p>
          <a:p>
            <a:pPr marL="8659" marR="15153">
              <a:lnSpc>
                <a:spcPct val="100000"/>
              </a:lnSpc>
              <a:spcBef>
                <a:spcPts val="910"/>
              </a:spcBef>
            </a:pPr>
            <a:r>
              <a:rPr sz="920" dirty="0">
                <a:latin typeface="Times New Roman"/>
                <a:cs typeface="Times New Roman"/>
              </a:rPr>
              <a:t>Remember,</a:t>
            </a:r>
            <a:r>
              <a:rPr sz="920" spc="-27" dirty="0">
                <a:latin typeface="Times New Roman"/>
                <a:cs typeface="Times New Roman"/>
              </a:rPr>
              <a:t> </a:t>
            </a:r>
            <a:r>
              <a:rPr sz="920" dirty="0">
                <a:latin typeface="Times New Roman"/>
                <a:cs typeface="Times New Roman"/>
              </a:rPr>
              <a:t>succeeding</a:t>
            </a:r>
            <a:r>
              <a:rPr sz="920" spc="-10" dirty="0">
                <a:latin typeface="Times New Roman"/>
                <a:cs typeface="Times New Roman"/>
              </a:rPr>
              <a:t> </a:t>
            </a:r>
            <a:r>
              <a:rPr sz="920" dirty="0">
                <a:latin typeface="Times New Roman"/>
                <a:cs typeface="Times New Roman"/>
              </a:rPr>
              <a:t>as</a:t>
            </a:r>
            <a:r>
              <a:rPr sz="920" spc="-14" dirty="0">
                <a:latin typeface="Times New Roman"/>
                <a:cs typeface="Times New Roman"/>
              </a:rPr>
              <a:t> </a:t>
            </a:r>
            <a:r>
              <a:rPr sz="920" dirty="0">
                <a:latin typeface="Times New Roman"/>
                <a:cs typeface="Times New Roman"/>
              </a:rPr>
              <a:t>an</a:t>
            </a:r>
            <a:r>
              <a:rPr sz="920" spc="-14" dirty="0">
                <a:latin typeface="Times New Roman"/>
                <a:cs typeface="Times New Roman"/>
              </a:rPr>
              <a:t> </a:t>
            </a:r>
            <a:r>
              <a:rPr sz="920" dirty="0">
                <a:latin typeface="Times New Roman"/>
                <a:cs typeface="Times New Roman"/>
              </a:rPr>
              <a:t>executive</a:t>
            </a:r>
            <a:r>
              <a:rPr sz="920" spc="-17" dirty="0">
                <a:latin typeface="Times New Roman"/>
                <a:cs typeface="Times New Roman"/>
              </a:rPr>
              <a:t> </a:t>
            </a:r>
            <a:r>
              <a:rPr sz="920" dirty="0">
                <a:latin typeface="Times New Roman"/>
                <a:cs typeface="Times New Roman"/>
              </a:rPr>
              <a:t>in Your</a:t>
            </a:r>
            <a:r>
              <a:rPr sz="920" spc="-14"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Our</a:t>
            </a:r>
            <a:r>
              <a:rPr sz="920" spc="-10" dirty="0">
                <a:latin typeface="Times New Roman"/>
                <a:cs typeface="Times New Roman"/>
              </a:rPr>
              <a:t> </a:t>
            </a:r>
            <a:r>
              <a:rPr sz="920" dirty="0">
                <a:latin typeface="Times New Roman"/>
                <a:cs typeface="Times New Roman"/>
              </a:rPr>
              <a:t>digital</a:t>
            </a:r>
            <a:r>
              <a:rPr sz="920" spc="-20" dirty="0">
                <a:latin typeface="Times New Roman"/>
                <a:cs typeface="Times New Roman"/>
              </a:rPr>
              <a:t> </a:t>
            </a:r>
            <a:r>
              <a:rPr sz="920" dirty="0">
                <a:latin typeface="Times New Roman"/>
                <a:cs typeface="Times New Roman"/>
              </a:rPr>
              <a:t>real</a:t>
            </a:r>
            <a:r>
              <a:rPr sz="920" spc="-17" dirty="0">
                <a:latin typeface="Times New Roman"/>
                <a:cs typeface="Times New Roman"/>
              </a:rPr>
              <a:t> </a:t>
            </a:r>
            <a:r>
              <a:rPr sz="920" dirty="0">
                <a:latin typeface="Times New Roman"/>
                <a:cs typeface="Times New Roman"/>
              </a:rPr>
              <a:t>estate</a:t>
            </a:r>
            <a:r>
              <a:rPr sz="920" spc="-14" dirty="0">
                <a:latin typeface="Times New Roman"/>
                <a:cs typeface="Times New Roman"/>
              </a:rPr>
              <a:t> </a:t>
            </a:r>
            <a:r>
              <a:rPr sz="920" dirty="0">
                <a:latin typeface="Times New Roman"/>
                <a:cs typeface="Times New Roman"/>
              </a:rPr>
              <a:t>&amp;</a:t>
            </a:r>
            <a:r>
              <a:rPr sz="920" spc="-14" dirty="0">
                <a:latin typeface="Times New Roman"/>
                <a:cs typeface="Times New Roman"/>
              </a:rPr>
              <a:t> </a:t>
            </a:r>
            <a:r>
              <a:rPr sz="920" dirty="0">
                <a:latin typeface="Times New Roman"/>
                <a:cs typeface="Times New Roman"/>
              </a:rPr>
              <a:t>real</a:t>
            </a:r>
            <a:r>
              <a:rPr sz="920" spc="-20" dirty="0">
                <a:latin typeface="Times New Roman"/>
                <a:cs typeface="Times New Roman"/>
              </a:rPr>
              <a:t> </a:t>
            </a:r>
            <a:r>
              <a:rPr sz="920" spc="-7" dirty="0">
                <a:latin typeface="Times New Roman"/>
                <a:cs typeface="Times New Roman"/>
              </a:rPr>
              <a:t>estate </a:t>
            </a:r>
            <a:r>
              <a:rPr sz="920" dirty="0">
                <a:latin typeface="Times New Roman"/>
                <a:cs typeface="Times New Roman"/>
              </a:rPr>
              <a:t>logistics</a:t>
            </a:r>
            <a:r>
              <a:rPr sz="920" spc="-31" dirty="0">
                <a:latin typeface="Times New Roman"/>
                <a:cs typeface="Times New Roman"/>
              </a:rPr>
              <a:t> </a:t>
            </a:r>
            <a:r>
              <a:rPr sz="920" dirty="0">
                <a:latin typeface="Times New Roman"/>
                <a:cs typeface="Times New Roman"/>
              </a:rPr>
              <a:t>business</a:t>
            </a:r>
            <a:r>
              <a:rPr sz="920" spc="-20" dirty="0">
                <a:latin typeface="Times New Roman"/>
                <a:cs typeface="Times New Roman"/>
              </a:rPr>
              <a:t> </a:t>
            </a:r>
            <a:r>
              <a:rPr sz="920" dirty="0">
                <a:latin typeface="Times New Roman"/>
                <a:cs typeface="Times New Roman"/>
              </a:rPr>
              <a:t>model</a:t>
            </a:r>
            <a:r>
              <a:rPr sz="920" spc="-27" dirty="0">
                <a:latin typeface="Times New Roman"/>
                <a:cs typeface="Times New Roman"/>
              </a:rPr>
              <a:t> </a:t>
            </a:r>
            <a:r>
              <a:rPr sz="920" dirty="0">
                <a:latin typeface="Times New Roman"/>
                <a:cs typeface="Times New Roman"/>
              </a:rPr>
              <a:t>requires</a:t>
            </a:r>
            <a:r>
              <a:rPr sz="920" spc="-31" dirty="0">
                <a:latin typeface="Times New Roman"/>
                <a:cs typeface="Times New Roman"/>
              </a:rPr>
              <a:t> </a:t>
            </a:r>
            <a:r>
              <a:rPr sz="920" dirty="0">
                <a:latin typeface="Times New Roman"/>
                <a:cs typeface="Times New Roman"/>
              </a:rPr>
              <a:t>dedication,</a:t>
            </a:r>
            <a:r>
              <a:rPr sz="920" spc="-27" dirty="0">
                <a:latin typeface="Times New Roman"/>
                <a:cs typeface="Times New Roman"/>
              </a:rPr>
              <a:t> </a:t>
            </a:r>
            <a:r>
              <a:rPr sz="920" dirty="0">
                <a:latin typeface="Times New Roman"/>
                <a:cs typeface="Times New Roman"/>
              </a:rPr>
              <a:t>planning,</a:t>
            </a:r>
            <a:r>
              <a:rPr sz="920" spc="-24" dirty="0">
                <a:latin typeface="Times New Roman"/>
                <a:cs typeface="Times New Roman"/>
              </a:rPr>
              <a:t> </a:t>
            </a:r>
            <a:r>
              <a:rPr sz="920" dirty="0">
                <a:latin typeface="Times New Roman"/>
                <a:cs typeface="Times New Roman"/>
              </a:rPr>
              <a:t>and</a:t>
            </a:r>
            <a:r>
              <a:rPr sz="920" spc="-27" dirty="0">
                <a:latin typeface="Times New Roman"/>
                <a:cs typeface="Times New Roman"/>
              </a:rPr>
              <a:t> </a:t>
            </a:r>
            <a:r>
              <a:rPr sz="920" dirty="0">
                <a:latin typeface="Times New Roman"/>
                <a:cs typeface="Times New Roman"/>
              </a:rPr>
              <a:t>persistence.</a:t>
            </a:r>
            <a:r>
              <a:rPr sz="920" spc="-7" dirty="0">
                <a:latin typeface="Times New Roman"/>
                <a:cs typeface="Times New Roman"/>
              </a:rPr>
              <a:t> </a:t>
            </a:r>
            <a:r>
              <a:rPr sz="920" dirty="0">
                <a:latin typeface="Times New Roman"/>
                <a:cs typeface="Times New Roman"/>
              </a:rPr>
              <a:t>Deploy</a:t>
            </a:r>
            <a:r>
              <a:rPr sz="920" spc="-27" dirty="0">
                <a:latin typeface="Times New Roman"/>
                <a:cs typeface="Times New Roman"/>
              </a:rPr>
              <a:t> </a:t>
            </a:r>
            <a:r>
              <a:rPr sz="920" dirty="0">
                <a:latin typeface="Times New Roman"/>
                <a:cs typeface="Times New Roman"/>
              </a:rPr>
              <a:t>Your</a:t>
            </a:r>
            <a:r>
              <a:rPr sz="920" spc="-20" dirty="0">
                <a:latin typeface="Times New Roman"/>
                <a:cs typeface="Times New Roman"/>
              </a:rPr>
              <a:t> </a:t>
            </a:r>
            <a:r>
              <a:rPr sz="920" spc="-34" dirty="0">
                <a:latin typeface="Times New Roman"/>
                <a:cs typeface="Times New Roman"/>
              </a:rPr>
              <a:t>/ </a:t>
            </a:r>
            <a:r>
              <a:rPr sz="920" dirty="0">
                <a:latin typeface="Times New Roman"/>
                <a:cs typeface="Times New Roman"/>
              </a:rPr>
              <a:t>Our</a:t>
            </a:r>
            <a:r>
              <a:rPr sz="920" spc="-24" dirty="0">
                <a:latin typeface="Times New Roman"/>
                <a:cs typeface="Times New Roman"/>
              </a:rPr>
              <a:t> </a:t>
            </a:r>
            <a:r>
              <a:rPr sz="920" dirty="0">
                <a:latin typeface="Times New Roman"/>
                <a:cs typeface="Times New Roman"/>
              </a:rPr>
              <a:t>right</a:t>
            </a:r>
            <a:r>
              <a:rPr sz="920" spc="-17" dirty="0">
                <a:latin typeface="Times New Roman"/>
                <a:cs typeface="Times New Roman"/>
              </a:rPr>
              <a:t> </a:t>
            </a:r>
            <a:r>
              <a:rPr sz="920" dirty="0">
                <a:latin typeface="Times New Roman"/>
                <a:cs typeface="Times New Roman"/>
              </a:rPr>
              <a:t>mindset</a:t>
            </a:r>
            <a:r>
              <a:rPr sz="920" spc="-20" dirty="0">
                <a:latin typeface="Times New Roman"/>
                <a:cs typeface="Times New Roman"/>
              </a:rPr>
              <a:t> </a:t>
            </a:r>
            <a:r>
              <a:rPr sz="920" dirty="0">
                <a:latin typeface="Times New Roman"/>
                <a:cs typeface="Times New Roman"/>
              </a:rPr>
              <a:t>and</a:t>
            </a:r>
            <a:r>
              <a:rPr sz="920" spc="-20" dirty="0">
                <a:latin typeface="Times New Roman"/>
                <a:cs typeface="Times New Roman"/>
              </a:rPr>
              <a:t> </a:t>
            </a:r>
            <a:r>
              <a:rPr sz="920" dirty="0">
                <a:latin typeface="Times New Roman"/>
                <a:cs typeface="Times New Roman"/>
              </a:rPr>
              <a:t>strategic</a:t>
            </a:r>
            <a:r>
              <a:rPr sz="920" spc="-17" dirty="0">
                <a:latin typeface="Times New Roman"/>
                <a:cs typeface="Times New Roman"/>
              </a:rPr>
              <a:t> </a:t>
            </a:r>
            <a:r>
              <a:rPr sz="920" dirty="0">
                <a:latin typeface="Times New Roman"/>
                <a:cs typeface="Times New Roman"/>
              </a:rPr>
              <a:t>approach,</a:t>
            </a:r>
            <a:r>
              <a:rPr sz="920" spc="-3"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you</a:t>
            </a:r>
            <a:r>
              <a:rPr sz="920" spc="-14" dirty="0">
                <a:latin typeface="Times New Roman"/>
                <a:cs typeface="Times New Roman"/>
              </a:rPr>
              <a:t> </a:t>
            </a:r>
            <a:r>
              <a:rPr sz="920" dirty="0">
                <a:latin typeface="Times New Roman"/>
                <a:cs typeface="Times New Roman"/>
              </a:rPr>
              <a:t>and</a:t>
            </a:r>
            <a:r>
              <a:rPr sz="920" spc="-20" dirty="0">
                <a:latin typeface="Times New Roman"/>
                <a:cs typeface="Times New Roman"/>
              </a:rPr>
              <a:t> </a:t>
            </a:r>
            <a:r>
              <a:rPr sz="920" dirty="0">
                <a:latin typeface="Times New Roman"/>
                <a:cs typeface="Times New Roman"/>
              </a:rPr>
              <a:t>future</a:t>
            </a:r>
            <a:r>
              <a:rPr sz="920" spc="-17" dirty="0">
                <a:latin typeface="Times New Roman"/>
                <a:cs typeface="Times New Roman"/>
              </a:rPr>
              <a:t> </a:t>
            </a:r>
            <a:r>
              <a:rPr sz="920" dirty="0">
                <a:latin typeface="Times New Roman"/>
                <a:cs typeface="Times New Roman"/>
              </a:rPr>
              <a:t>staff</a:t>
            </a:r>
            <a:r>
              <a:rPr sz="920" spc="-14" dirty="0">
                <a:latin typeface="Times New Roman"/>
                <a:cs typeface="Times New Roman"/>
              </a:rPr>
              <a:t> </a:t>
            </a:r>
            <a:r>
              <a:rPr sz="920" dirty="0">
                <a:latin typeface="Times New Roman"/>
                <a:cs typeface="Times New Roman"/>
              </a:rPr>
              <a:t>can</a:t>
            </a:r>
            <a:r>
              <a:rPr sz="920" spc="-10" dirty="0">
                <a:latin typeface="Times New Roman"/>
                <a:cs typeface="Times New Roman"/>
              </a:rPr>
              <a:t> </a:t>
            </a:r>
            <a:r>
              <a:rPr sz="920" dirty="0">
                <a:latin typeface="Times New Roman"/>
                <a:cs typeface="Times New Roman"/>
              </a:rPr>
              <a:t>build</a:t>
            </a:r>
            <a:r>
              <a:rPr sz="920" spc="-10" dirty="0">
                <a:latin typeface="Times New Roman"/>
                <a:cs typeface="Times New Roman"/>
              </a:rPr>
              <a:t> </a:t>
            </a:r>
            <a:r>
              <a:rPr sz="920" spc="-34" dirty="0">
                <a:latin typeface="Times New Roman"/>
                <a:cs typeface="Times New Roman"/>
              </a:rPr>
              <a:t>a </a:t>
            </a:r>
            <a:r>
              <a:rPr sz="920" dirty="0">
                <a:latin typeface="Times New Roman"/>
                <a:cs typeface="Times New Roman"/>
              </a:rPr>
              <a:t>successful</a:t>
            </a:r>
            <a:r>
              <a:rPr sz="920" spc="-24" dirty="0">
                <a:latin typeface="Times New Roman"/>
                <a:cs typeface="Times New Roman"/>
              </a:rPr>
              <a:t> </a:t>
            </a:r>
            <a:r>
              <a:rPr sz="920" dirty="0">
                <a:latin typeface="Times New Roman"/>
                <a:cs typeface="Times New Roman"/>
              </a:rPr>
              <a:t>career</a:t>
            </a:r>
            <a:r>
              <a:rPr sz="920" spc="-14" dirty="0">
                <a:latin typeface="Times New Roman"/>
                <a:cs typeface="Times New Roman"/>
              </a:rPr>
              <a:t> </a:t>
            </a:r>
            <a:r>
              <a:rPr sz="920" dirty="0">
                <a:latin typeface="Times New Roman"/>
                <a:cs typeface="Times New Roman"/>
              </a:rPr>
              <a:t>with</a:t>
            </a:r>
            <a:r>
              <a:rPr sz="920" spc="-24" dirty="0">
                <a:latin typeface="Times New Roman"/>
                <a:cs typeface="Times New Roman"/>
              </a:rPr>
              <a:t> </a:t>
            </a:r>
            <a:r>
              <a:rPr sz="920" dirty="0">
                <a:latin typeface="Times New Roman"/>
                <a:cs typeface="Times New Roman"/>
              </a:rPr>
              <a:t>One</a:t>
            </a:r>
            <a:r>
              <a:rPr sz="920" spc="-20" dirty="0">
                <a:latin typeface="Times New Roman"/>
                <a:cs typeface="Times New Roman"/>
              </a:rPr>
              <a:t> </a:t>
            </a:r>
            <a:r>
              <a:rPr sz="920" dirty="0">
                <a:latin typeface="Times New Roman"/>
                <a:cs typeface="Times New Roman"/>
              </a:rPr>
              <a:t>Drive</a:t>
            </a:r>
            <a:r>
              <a:rPr sz="920" spc="-20" dirty="0">
                <a:latin typeface="Times New Roman"/>
                <a:cs typeface="Times New Roman"/>
              </a:rPr>
              <a:t> </a:t>
            </a:r>
            <a:r>
              <a:rPr sz="920" dirty="0">
                <a:latin typeface="Times New Roman"/>
                <a:cs typeface="Times New Roman"/>
              </a:rPr>
              <a:t>Realty</a:t>
            </a:r>
            <a:r>
              <a:rPr sz="920" spc="-10" dirty="0">
                <a:latin typeface="Times New Roman"/>
                <a:cs typeface="Times New Roman"/>
              </a:rPr>
              <a:t> </a:t>
            </a:r>
            <a:r>
              <a:rPr sz="920" dirty="0">
                <a:latin typeface="Times New Roman"/>
                <a:cs typeface="Times New Roman"/>
              </a:rPr>
              <a:t>in</a:t>
            </a:r>
            <a:r>
              <a:rPr sz="920" spc="-14" dirty="0">
                <a:latin typeface="Times New Roman"/>
                <a:cs typeface="Times New Roman"/>
              </a:rPr>
              <a:t> </a:t>
            </a:r>
            <a:r>
              <a:rPr sz="920" dirty="0">
                <a:latin typeface="Times New Roman"/>
                <a:cs typeface="Times New Roman"/>
              </a:rPr>
              <a:t>this</a:t>
            </a:r>
            <a:r>
              <a:rPr sz="920" spc="-17" dirty="0">
                <a:latin typeface="Times New Roman"/>
                <a:cs typeface="Times New Roman"/>
              </a:rPr>
              <a:t> </a:t>
            </a:r>
            <a:r>
              <a:rPr sz="920" dirty="0">
                <a:latin typeface="Times New Roman"/>
                <a:cs typeface="Times New Roman"/>
              </a:rPr>
              <a:t>dynamic</a:t>
            </a:r>
            <a:r>
              <a:rPr sz="920" spc="-20" dirty="0">
                <a:latin typeface="Times New Roman"/>
                <a:cs typeface="Times New Roman"/>
              </a:rPr>
              <a:t> </a:t>
            </a:r>
            <a:r>
              <a:rPr sz="920" dirty="0">
                <a:latin typeface="Times New Roman"/>
                <a:cs typeface="Times New Roman"/>
              </a:rPr>
              <a:t>industry.</a:t>
            </a:r>
            <a:r>
              <a:rPr sz="920" spc="-17" dirty="0">
                <a:latin typeface="Times New Roman"/>
                <a:cs typeface="Times New Roman"/>
              </a:rPr>
              <a:t> </a:t>
            </a:r>
            <a:r>
              <a:rPr sz="920" spc="-34" dirty="0">
                <a:latin typeface="Segoe UI Emoji"/>
                <a:cs typeface="Segoe UI Emoji"/>
              </a:rPr>
              <a:t>🏡</a:t>
            </a:r>
            <a:endParaRPr sz="920" dirty="0">
              <a:latin typeface="Segoe UI Emoji"/>
              <a:cs typeface="Segoe UI Emoji"/>
            </a:endParaRPr>
          </a:p>
        </p:txBody>
      </p:sp>
      <p:sp>
        <p:nvSpPr>
          <p:cNvPr id="3" name="object 3"/>
          <p:cNvSpPr/>
          <p:nvPr/>
        </p:nvSpPr>
        <p:spPr>
          <a:xfrm>
            <a:off x="3654137" y="207818"/>
            <a:ext cx="4885026" cy="6443663"/>
          </a:xfrm>
          <a:custGeom>
            <a:avLst/>
            <a:gdLst/>
            <a:ahLst/>
            <a:cxnLst/>
            <a:rect l="l" t="t" r="r" b="b"/>
            <a:pathLst>
              <a:path w="7164705" h="9450705">
                <a:moveTo>
                  <a:pt x="56375" y="47244"/>
                </a:moveTo>
                <a:lnTo>
                  <a:pt x="47244" y="47244"/>
                </a:lnTo>
                <a:lnTo>
                  <a:pt x="47244" y="56388"/>
                </a:lnTo>
                <a:lnTo>
                  <a:pt x="47244" y="9393936"/>
                </a:lnTo>
                <a:lnTo>
                  <a:pt x="47244" y="9432036"/>
                </a:lnTo>
                <a:lnTo>
                  <a:pt x="56375" y="9432036"/>
                </a:lnTo>
                <a:lnTo>
                  <a:pt x="56375" y="9393936"/>
                </a:lnTo>
                <a:lnTo>
                  <a:pt x="56375" y="56388"/>
                </a:lnTo>
                <a:lnTo>
                  <a:pt x="56375" y="47244"/>
                </a:lnTo>
                <a:close/>
              </a:path>
              <a:path w="7164705" h="9450705">
                <a:moveTo>
                  <a:pt x="7146036" y="47244"/>
                </a:moveTo>
                <a:lnTo>
                  <a:pt x="7107936" y="47244"/>
                </a:lnTo>
                <a:lnTo>
                  <a:pt x="56388" y="47244"/>
                </a:lnTo>
                <a:lnTo>
                  <a:pt x="56388" y="56388"/>
                </a:lnTo>
                <a:lnTo>
                  <a:pt x="7107936" y="56388"/>
                </a:lnTo>
                <a:lnTo>
                  <a:pt x="7107936" y="9393936"/>
                </a:lnTo>
                <a:lnTo>
                  <a:pt x="56388" y="9393936"/>
                </a:lnTo>
                <a:lnTo>
                  <a:pt x="56388" y="9432036"/>
                </a:lnTo>
                <a:lnTo>
                  <a:pt x="7107936" y="9432036"/>
                </a:lnTo>
                <a:lnTo>
                  <a:pt x="7146036" y="9432036"/>
                </a:lnTo>
                <a:lnTo>
                  <a:pt x="7146036" y="9393936"/>
                </a:lnTo>
                <a:lnTo>
                  <a:pt x="7146036" y="56388"/>
                </a:lnTo>
                <a:lnTo>
                  <a:pt x="7146036" y="47244"/>
                </a:lnTo>
                <a:close/>
              </a:path>
              <a:path w="7164705" h="9450705">
                <a:moveTo>
                  <a:pt x="7164324" y="0"/>
                </a:moveTo>
                <a:lnTo>
                  <a:pt x="7155180" y="0"/>
                </a:lnTo>
                <a:lnTo>
                  <a:pt x="7155180" y="38100"/>
                </a:lnTo>
                <a:lnTo>
                  <a:pt x="7155180" y="56388"/>
                </a:lnTo>
                <a:lnTo>
                  <a:pt x="7155180" y="9393936"/>
                </a:lnTo>
                <a:lnTo>
                  <a:pt x="7155180" y="9441193"/>
                </a:lnTo>
                <a:lnTo>
                  <a:pt x="7107936" y="9441193"/>
                </a:lnTo>
                <a:lnTo>
                  <a:pt x="56388" y="9441193"/>
                </a:lnTo>
                <a:lnTo>
                  <a:pt x="38100" y="9441193"/>
                </a:lnTo>
                <a:lnTo>
                  <a:pt x="38100" y="9393936"/>
                </a:lnTo>
                <a:lnTo>
                  <a:pt x="38100" y="56388"/>
                </a:lnTo>
                <a:lnTo>
                  <a:pt x="38100" y="38100"/>
                </a:lnTo>
                <a:lnTo>
                  <a:pt x="56388" y="38100"/>
                </a:lnTo>
                <a:lnTo>
                  <a:pt x="7107936" y="38100"/>
                </a:lnTo>
                <a:lnTo>
                  <a:pt x="7155180" y="38100"/>
                </a:lnTo>
                <a:lnTo>
                  <a:pt x="7155180" y="0"/>
                </a:lnTo>
                <a:lnTo>
                  <a:pt x="7107936" y="0"/>
                </a:lnTo>
                <a:lnTo>
                  <a:pt x="56388" y="0"/>
                </a:lnTo>
                <a:lnTo>
                  <a:pt x="38100" y="0"/>
                </a:lnTo>
                <a:lnTo>
                  <a:pt x="0" y="0"/>
                </a:lnTo>
                <a:lnTo>
                  <a:pt x="0" y="38100"/>
                </a:lnTo>
                <a:lnTo>
                  <a:pt x="0" y="56388"/>
                </a:lnTo>
                <a:lnTo>
                  <a:pt x="0" y="9393936"/>
                </a:lnTo>
                <a:lnTo>
                  <a:pt x="0" y="9441193"/>
                </a:lnTo>
                <a:lnTo>
                  <a:pt x="0" y="9450324"/>
                </a:lnTo>
                <a:lnTo>
                  <a:pt x="38100" y="9450324"/>
                </a:lnTo>
                <a:lnTo>
                  <a:pt x="7164324" y="9450324"/>
                </a:lnTo>
                <a:lnTo>
                  <a:pt x="7164324" y="9441193"/>
                </a:lnTo>
                <a:lnTo>
                  <a:pt x="7164311" y="9393936"/>
                </a:lnTo>
                <a:lnTo>
                  <a:pt x="7164311" y="56388"/>
                </a:lnTo>
                <a:lnTo>
                  <a:pt x="7164311" y="38100"/>
                </a:lnTo>
                <a:lnTo>
                  <a:pt x="7164324" y="0"/>
                </a:lnTo>
                <a:close/>
              </a:path>
            </a:pathLst>
          </a:custGeom>
          <a:solidFill>
            <a:srgbClr val="00AF50"/>
          </a:solidFill>
        </p:spPr>
        <p:txBody>
          <a:bodyPr wrap="square" lIns="0" tIns="0" rIns="0" bIns="0" rtlCol="0"/>
          <a:lstStyle/>
          <a:p>
            <a:endParaRPr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34</a:t>
            </a:fld>
            <a:r>
              <a:rPr b="1" spc="-3" dirty="0">
                <a:latin typeface="Calibri"/>
                <a:cs typeface="Calibri"/>
              </a:rPr>
              <a:t> </a:t>
            </a:r>
            <a:r>
              <a:rPr dirty="0"/>
              <a:t>of</a:t>
            </a:r>
            <a:r>
              <a:rPr spc="-14" dirty="0"/>
              <a:t> </a:t>
            </a:r>
            <a:r>
              <a:rPr b="1" spc="-34" dirty="0">
                <a:latin typeface="Calibri"/>
                <a:cs typeface="Calibri"/>
              </a:rPr>
              <a:t>5</a:t>
            </a:r>
          </a:p>
        </p:txBody>
      </p:sp>
    </p:spTree>
    <p:extLst>
      <p:ext uri="{BB962C8B-B14F-4D97-AF65-F5344CB8AC3E}">
        <p14:creationId xmlns:p14="http://schemas.microsoft.com/office/powerpoint/2010/main" val="243939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1321" y="1155295"/>
            <a:ext cx="4036002" cy="5154051"/>
          </a:xfrm>
          <a:prstGeom prst="rect">
            <a:avLst/>
          </a:prstGeom>
        </p:spPr>
        <p:txBody>
          <a:bodyPr vert="horz" wrap="square" lIns="0" tIns="18617" rIns="0" bIns="0" rtlCol="0">
            <a:spAutoFit/>
          </a:bodyPr>
          <a:lstStyle/>
          <a:p>
            <a:pPr marL="8659" marR="7360">
              <a:lnSpc>
                <a:spcPts val="1057"/>
              </a:lnSpc>
              <a:spcBef>
                <a:spcPts val="147"/>
              </a:spcBef>
            </a:pPr>
            <a:r>
              <a:rPr sz="920" dirty="0">
                <a:latin typeface="Times New Roman"/>
                <a:cs typeface="Times New Roman"/>
              </a:rPr>
              <a:t>One</a:t>
            </a:r>
            <a:r>
              <a:rPr sz="920" spc="-24" dirty="0">
                <a:latin typeface="Times New Roman"/>
                <a:cs typeface="Times New Roman"/>
              </a:rPr>
              <a:t> </a:t>
            </a:r>
            <a:r>
              <a:rPr sz="920" dirty="0">
                <a:latin typeface="Times New Roman"/>
                <a:cs typeface="Times New Roman"/>
              </a:rPr>
              <a:t>Drive</a:t>
            </a:r>
            <a:r>
              <a:rPr sz="920" spc="-17" dirty="0">
                <a:latin typeface="Times New Roman"/>
                <a:cs typeface="Times New Roman"/>
              </a:rPr>
              <a:t> </a:t>
            </a:r>
            <a:r>
              <a:rPr sz="920" dirty="0">
                <a:latin typeface="Times New Roman"/>
                <a:cs typeface="Times New Roman"/>
              </a:rPr>
              <a:t>Realty</a:t>
            </a:r>
            <a:r>
              <a:rPr sz="920" spc="-10" dirty="0">
                <a:latin typeface="Times New Roman"/>
                <a:cs typeface="Times New Roman"/>
              </a:rPr>
              <a:t> </a:t>
            </a:r>
            <a:r>
              <a:rPr sz="920" dirty="0">
                <a:latin typeface="Times New Roman"/>
                <a:cs typeface="Times New Roman"/>
              </a:rPr>
              <a:t>is</a:t>
            </a:r>
            <a:r>
              <a:rPr sz="920" spc="-14" dirty="0">
                <a:latin typeface="Times New Roman"/>
                <a:cs typeface="Times New Roman"/>
              </a:rPr>
              <a:t> </a:t>
            </a:r>
            <a:r>
              <a:rPr sz="920" dirty="0">
                <a:latin typeface="Times New Roman"/>
                <a:cs typeface="Times New Roman"/>
              </a:rPr>
              <a:t>a</a:t>
            </a:r>
            <a:r>
              <a:rPr sz="920" spc="-27" dirty="0">
                <a:latin typeface="Times New Roman"/>
                <a:cs typeface="Times New Roman"/>
              </a:rPr>
              <a:t> </a:t>
            </a:r>
            <a:r>
              <a:rPr sz="920" dirty="0">
                <a:latin typeface="Times New Roman"/>
                <a:cs typeface="Times New Roman"/>
              </a:rPr>
              <a:t>member</a:t>
            </a:r>
            <a:r>
              <a:rPr sz="920" spc="-24" dirty="0">
                <a:latin typeface="Times New Roman"/>
                <a:cs typeface="Times New Roman"/>
              </a:rPr>
              <a:t> </a:t>
            </a:r>
            <a:r>
              <a:rPr sz="920" dirty="0">
                <a:latin typeface="Times New Roman"/>
                <a:cs typeface="Times New Roman"/>
              </a:rPr>
              <a:t>with</a:t>
            </a:r>
            <a:r>
              <a:rPr sz="920" spc="-10" dirty="0">
                <a:latin typeface="Times New Roman"/>
                <a:cs typeface="Times New Roman"/>
              </a:rPr>
              <a:t> </a:t>
            </a:r>
            <a:r>
              <a:rPr sz="920" dirty="0">
                <a:latin typeface="Times New Roman"/>
                <a:cs typeface="Times New Roman"/>
              </a:rPr>
              <a:t>access</a:t>
            </a:r>
            <a:r>
              <a:rPr sz="920" spc="-14" dirty="0">
                <a:latin typeface="Times New Roman"/>
                <a:cs typeface="Times New Roman"/>
              </a:rPr>
              <a:t> </a:t>
            </a:r>
            <a:r>
              <a:rPr sz="920" dirty="0">
                <a:latin typeface="Times New Roman"/>
                <a:cs typeface="Times New Roman"/>
              </a:rPr>
              <a:t>to</a:t>
            </a:r>
            <a:r>
              <a:rPr sz="920" spc="-10" dirty="0">
                <a:latin typeface="Times New Roman"/>
                <a:cs typeface="Times New Roman"/>
              </a:rPr>
              <a:t> </a:t>
            </a:r>
            <a:r>
              <a:rPr sz="920" dirty="0">
                <a:latin typeface="Times New Roman"/>
                <a:cs typeface="Times New Roman"/>
              </a:rPr>
              <a:t>actionable real</a:t>
            </a:r>
            <a:r>
              <a:rPr sz="920" spc="-17" dirty="0">
                <a:latin typeface="Times New Roman"/>
                <a:cs typeface="Times New Roman"/>
              </a:rPr>
              <a:t> </a:t>
            </a:r>
            <a:r>
              <a:rPr sz="920" dirty="0">
                <a:latin typeface="Times New Roman"/>
                <a:cs typeface="Times New Roman"/>
              </a:rPr>
              <a:t>estate</a:t>
            </a:r>
            <a:r>
              <a:rPr sz="920" spc="-17"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dirty="0">
                <a:latin typeface="Times New Roman"/>
                <a:cs typeface="Times New Roman"/>
              </a:rPr>
              <a:t>mortgage</a:t>
            </a:r>
            <a:r>
              <a:rPr sz="920" spc="-3" dirty="0">
                <a:latin typeface="Times New Roman"/>
                <a:cs typeface="Times New Roman"/>
              </a:rPr>
              <a:t> </a:t>
            </a:r>
            <a:r>
              <a:rPr sz="920" spc="-14" dirty="0">
                <a:latin typeface="Times New Roman"/>
                <a:cs typeface="Times New Roman"/>
              </a:rPr>
              <a:t>lead </a:t>
            </a:r>
            <a:r>
              <a:rPr sz="920" dirty="0">
                <a:latin typeface="Times New Roman"/>
                <a:cs typeface="Times New Roman"/>
              </a:rPr>
              <a:t>Markets</a:t>
            </a:r>
            <a:r>
              <a:rPr sz="920" spc="-20" dirty="0">
                <a:latin typeface="Times New Roman"/>
                <a:cs typeface="Times New Roman"/>
              </a:rPr>
              <a:t> </a:t>
            </a:r>
            <a:r>
              <a:rPr sz="920" dirty="0">
                <a:latin typeface="Times New Roman"/>
                <a:cs typeface="Times New Roman"/>
              </a:rPr>
              <a:t>locally</a:t>
            </a:r>
            <a:r>
              <a:rPr sz="920" spc="-17" dirty="0">
                <a:latin typeface="Times New Roman"/>
                <a:cs typeface="Times New Roman"/>
              </a:rPr>
              <a:t> </a:t>
            </a:r>
            <a:r>
              <a:rPr sz="920" dirty="0">
                <a:latin typeface="Times New Roman"/>
                <a:cs typeface="Times New Roman"/>
              </a:rPr>
              <a:t>and</a:t>
            </a:r>
            <a:r>
              <a:rPr sz="920" spc="-24" dirty="0">
                <a:latin typeface="Times New Roman"/>
                <a:cs typeface="Times New Roman"/>
              </a:rPr>
              <a:t> </a:t>
            </a:r>
            <a:r>
              <a:rPr sz="920" spc="-7" dirty="0">
                <a:latin typeface="Times New Roman"/>
                <a:cs typeface="Times New Roman"/>
              </a:rPr>
              <a:t>nationally.</a:t>
            </a:r>
            <a:endParaRPr sz="920" dirty="0">
              <a:latin typeface="Times New Roman"/>
              <a:cs typeface="Times New Roman"/>
            </a:endParaRPr>
          </a:p>
          <a:p>
            <a:pPr marL="34635" algn="ctr">
              <a:lnSpc>
                <a:spcPts val="1091"/>
              </a:lnSpc>
              <a:spcBef>
                <a:spcPts val="880"/>
              </a:spcBef>
            </a:pPr>
            <a:r>
              <a:rPr sz="920" b="1" u="sng" dirty="0">
                <a:uFill>
                  <a:solidFill>
                    <a:srgbClr val="000000"/>
                  </a:solidFill>
                </a:uFill>
                <a:latin typeface="Times New Roman"/>
                <a:cs typeface="Times New Roman"/>
              </a:rPr>
              <a:t>One</a:t>
            </a:r>
            <a:r>
              <a:rPr sz="920" b="1" u="sng" spc="-31"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Drive</a:t>
            </a:r>
            <a:r>
              <a:rPr sz="920" b="1" u="sng" spc="-27"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Realty</a:t>
            </a:r>
            <a:r>
              <a:rPr sz="920" b="1" u="sng" spc="-17"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supplies</a:t>
            </a:r>
            <a:r>
              <a:rPr sz="920" b="1" u="sng" spc="-17"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actionable</a:t>
            </a:r>
            <a:r>
              <a:rPr sz="920" b="1" u="sng" spc="-7"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real</a:t>
            </a:r>
            <a:r>
              <a:rPr sz="920" b="1" u="sng" spc="-27"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estate</a:t>
            </a:r>
            <a:r>
              <a:rPr sz="920" b="1" u="sng" spc="-17"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&amp;</a:t>
            </a:r>
            <a:r>
              <a:rPr sz="920" b="1" u="sng" spc="-20"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mortgage</a:t>
            </a:r>
            <a:r>
              <a:rPr sz="920" b="1" u="sng" spc="-14" dirty="0">
                <a:uFill>
                  <a:solidFill>
                    <a:srgbClr val="000000"/>
                  </a:solidFill>
                </a:uFill>
                <a:latin typeface="Times New Roman"/>
                <a:cs typeface="Times New Roman"/>
              </a:rPr>
              <a:t> </a:t>
            </a:r>
            <a:r>
              <a:rPr sz="920" b="1" u="sng" spc="-7" dirty="0">
                <a:uFill>
                  <a:solidFill>
                    <a:srgbClr val="000000"/>
                  </a:solidFill>
                </a:uFill>
                <a:latin typeface="Times New Roman"/>
                <a:cs typeface="Times New Roman"/>
              </a:rPr>
              <a:t>leads.</a:t>
            </a:r>
            <a:endParaRPr sz="920" dirty="0">
              <a:latin typeface="Times New Roman"/>
              <a:cs typeface="Times New Roman"/>
            </a:endParaRPr>
          </a:p>
          <a:p>
            <a:pPr marL="33770" algn="ctr">
              <a:lnSpc>
                <a:spcPts val="883"/>
              </a:lnSpc>
              <a:tabLst>
                <a:tab pos="1904516" algn="l"/>
              </a:tabLst>
            </a:pPr>
            <a:r>
              <a:rPr sz="750" spc="-7" dirty="0">
                <a:latin typeface="Calibri"/>
                <a:cs typeface="Calibri"/>
              </a:rPr>
              <a:t>Total</a:t>
            </a:r>
            <a:r>
              <a:rPr sz="750" spc="-10" dirty="0">
                <a:latin typeface="Calibri"/>
                <a:cs typeface="Calibri"/>
              </a:rPr>
              <a:t> </a:t>
            </a:r>
            <a:r>
              <a:rPr sz="750" spc="-7" dirty="0">
                <a:latin typeface="Calibri"/>
                <a:cs typeface="Calibri"/>
              </a:rPr>
              <a:t>Vacant</a:t>
            </a:r>
            <a:r>
              <a:rPr sz="750" spc="-14" dirty="0">
                <a:latin typeface="Calibri"/>
                <a:cs typeface="Calibri"/>
              </a:rPr>
              <a:t> </a:t>
            </a:r>
            <a:r>
              <a:rPr sz="750" dirty="0">
                <a:latin typeface="Calibri"/>
                <a:cs typeface="Calibri"/>
              </a:rPr>
              <a:t>Land</a:t>
            </a:r>
            <a:r>
              <a:rPr sz="750" spc="-10" dirty="0">
                <a:latin typeface="Calibri"/>
                <a:cs typeface="Calibri"/>
              </a:rPr>
              <a:t> </a:t>
            </a:r>
            <a:r>
              <a:rPr sz="750" dirty="0">
                <a:latin typeface="Calibri"/>
                <a:cs typeface="Calibri"/>
              </a:rPr>
              <a:t>in</a:t>
            </a:r>
            <a:r>
              <a:rPr sz="750" spc="-17" dirty="0">
                <a:latin typeface="Calibri"/>
                <a:cs typeface="Calibri"/>
              </a:rPr>
              <a:t> </a:t>
            </a:r>
            <a:r>
              <a:rPr sz="750" spc="-7" dirty="0">
                <a:latin typeface="Calibri"/>
                <a:cs typeface="Calibri"/>
              </a:rPr>
              <a:t>Washington</a:t>
            </a:r>
            <a:r>
              <a:rPr sz="750" spc="-14" dirty="0">
                <a:latin typeface="Calibri"/>
                <a:cs typeface="Calibri"/>
              </a:rPr>
              <a:t> State</a:t>
            </a:r>
            <a:r>
              <a:rPr sz="750" dirty="0">
                <a:latin typeface="Calibri"/>
                <a:cs typeface="Calibri"/>
              </a:rPr>
              <a:t>	</a:t>
            </a:r>
            <a:r>
              <a:rPr sz="750" spc="-7" dirty="0">
                <a:latin typeface="Calibri"/>
                <a:cs typeface="Calibri"/>
              </a:rPr>
              <a:t>3,333,064</a:t>
            </a:r>
            <a:endParaRPr sz="750" dirty="0">
              <a:latin typeface="Calibri"/>
              <a:cs typeface="Calibri"/>
            </a:endParaRPr>
          </a:p>
          <a:p>
            <a:pPr marL="33337" algn="ctr">
              <a:lnSpc>
                <a:spcPts val="1100"/>
              </a:lnSpc>
            </a:pPr>
            <a:r>
              <a:rPr sz="920" b="1" u="sng" dirty="0">
                <a:uFill>
                  <a:solidFill>
                    <a:srgbClr val="000000"/>
                  </a:solidFill>
                </a:uFill>
                <a:latin typeface="Times New Roman"/>
                <a:cs typeface="Times New Roman"/>
              </a:rPr>
              <a:t>What</a:t>
            </a:r>
            <a:r>
              <a:rPr sz="920" b="1" u="sng" spc="-10"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is</a:t>
            </a:r>
            <a:r>
              <a:rPr sz="920" b="1" u="sng" spc="-20"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Real</a:t>
            </a:r>
            <a:r>
              <a:rPr sz="920" b="1" u="sng" spc="-10"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Estate</a:t>
            </a:r>
            <a:r>
              <a:rPr sz="920" b="1" u="sng" spc="-20" dirty="0">
                <a:uFill>
                  <a:solidFill>
                    <a:srgbClr val="000000"/>
                  </a:solidFill>
                </a:uFill>
                <a:latin typeface="Times New Roman"/>
                <a:cs typeface="Times New Roman"/>
              </a:rPr>
              <a:t> </a:t>
            </a:r>
            <a:r>
              <a:rPr sz="920" b="1" u="sng" spc="-7" dirty="0">
                <a:uFill>
                  <a:solidFill>
                    <a:srgbClr val="000000"/>
                  </a:solidFill>
                </a:uFill>
                <a:latin typeface="Times New Roman"/>
                <a:cs typeface="Times New Roman"/>
              </a:rPr>
              <a:t>Lead?</a:t>
            </a:r>
            <a:endParaRPr sz="920" dirty="0">
              <a:latin typeface="Times New Roman"/>
              <a:cs typeface="Times New Roman"/>
            </a:endParaRPr>
          </a:p>
          <a:p>
            <a:pPr marL="8659" marR="3464">
              <a:lnSpc>
                <a:spcPct val="95700"/>
              </a:lnSpc>
              <a:spcBef>
                <a:spcPts val="965"/>
              </a:spcBef>
            </a:pP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real</a:t>
            </a:r>
            <a:r>
              <a:rPr sz="920" spc="-14" dirty="0">
                <a:latin typeface="Times New Roman"/>
                <a:cs typeface="Times New Roman"/>
              </a:rPr>
              <a:t> </a:t>
            </a:r>
            <a:r>
              <a:rPr sz="920" dirty="0">
                <a:latin typeface="Times New Roman"/>
                <a:cs typeface="Times New Roman"/>
              </a:rPr>
              <a:t>estate</a:t>
            </a:r>
            <a:r>
              <a:rPr sz="920" spc="-17" dirty="0">
                <a:latin typeface="Times New Roman"/>
                <a:cs typeface="Times New Roman"/>
              </a:rPr>
              <a:t> </a:t>
            </a:r>
            <a:r>
              <a:rPr sz="920" dirty="0">
                <a:latin typeface="Times New Roman"/>
                <a:cs typeface="Times New Roman"/>
              </a:rPr>
              <a:t>lead</a:t>
            </a:r>
            <a:r>
              <a:rPr sz="920" spc="-17" dirty="0">
                <a:latin typeface="Times New Roman"/>
                <a:cs typeface="Times New Roman"/>
              </a:rPr>
              <a:t> </a:t>
            </a:r>
            <a:r>
              <a:rPr sz="920" dirty="0">
                <a:latin typeface="Times New Roman"/>
                <a:cs typeface="Times New Roman"/>
              </a:rPr>
              <a:t>refers</a:t>
            </a:r>
            <a:r>
              <a:rPr sz="920" spc="-14" dirty="0">
                <a:latin typeface="Times New Roman"/>
                <a:cs typeface="Times New Roman"/>
              </a:rPr>
              <a:t> </a:t>
            </a:r>
            <a:r>
              <a:rPr sz="920" dirty="0">
                <a:latin typeface="Times New Roman"/>
                <a:cs typeface="Times New Roman"/>
              </a:rPr>
              <a:t>to</a:t>
            </a:r>
            <a:r>
              <a:rPr sz="920" spc="-7" dirty="0">
                <a:latin typeface="Times New Roman"/>
                <a:cs typeface="Times New Roman"/>
              </a:rPr>
              <a:t> </a:t>
            </a:r>
            <a:r>
              <a:rPr sz="920" dirty="0">
                <a:latin typeface="Times New Roman"/>
                <a:cs typeface="Times New Roman"/>
              </a:rPr>
              <a:t>the</a:t>
            </a:r>
            <a:r>
              <a:rPr sz="920" spc="-27" dirty="0">
                <a:latin typeface="Times New Roman"/>
                <a:cs typeface="Times New Roman"/>
              </a:rPr>
              <a:t> </a:t>
            </a:r>
            <a:r>
              <a:rPr sz="920" dirty="0">
                <a:latin typeface="Times New Roman"/>
                <a:cs typeface="Times New Roman"/>
              </a:rPr>
              <a:t>name</a:t>
            </a:r>
            <a:r>
              <a:rPr sz="920" spc="-14"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contact</a:t>
            </a:r>
            <a:r>
              <a:rPr sz="920" spc="-14" dirty="0">
                <a:latin typeface="Times New Roman"/>
                <a:cs typeface="Times New Roman"/>
              </a:rPr>
              <a:t> </a:t>
            </a:r>
            <a:r>
              <a:rPr sz="920" dirty="0">
                <a:latin typeface="Times New Roman"/>
                <a:cs typeface="Times New Roman"/>
              </a:rPr>
              <a:t>information</a:t>
            </a:r>
            <a:r>
              <a:rPr sz="920" spc="-10" dirty="0">
                <a:latin typeface="Times New Roman"/>
                <a:cs typeface="Times New Roman"/>
              </a:rPr>
              <a:t> </a:t>
            </a:r>
            <a:r>
              <a:rPr sz="920" dirty="0">
                <a:latin typeface="Times New Roman"/>
                <a:cs typeface="Times New Roman"/>
              </a:rPr>
              <a:t>of</a:t>
            </a:r>
            <a:r>
              <a:rPr sz="920" spc="-10"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dirty="0">
                <a:latin typeface="Times New Roman"/>
                <a:cs typeface="Times New Roman"/>
              </a:rPr>
              <a:t>person</a:t>
            </a:r>
            <a:r>
              <a:rPr sz="920" spc="-17" dirty="0">
                <a:latin typeface="Times New Roman"/>
                <a:cs typeface="Times New Roman"/>
              </a:rPr>
              <a:t> </a:t>
            </a:r>
            <a:r>
              <a:rPr sz="920" dirty="0">
                <a:latin typeface="Times New Roman"/>
                <a:cs typeface="Times New Roman"/>
              </a:rPr>
              <a:t>who</a:t>
            </a:r>
            <a:r>
              <a:rPr sz="920" spc="-7" dirty="0">
                <a:latin typeface="Times New Roman"/>
                <a:cs typeface="Times New Roman"/>
              </a:rPr>
              <a:t> </a:t>
            </a:r>
            <a:r>
              <a:rPr sz="920" spc="-17" dirty="0">
                <a:latin typeface="Times New Roman"/>
                <a:cs typeface="Times New Roman"/>
              </a:rPr>
              <a:t>is </a:t>
            </a:r>
            <a:r>
              <a:rPr sz="920" dirty="0">
                <a:latin typeface="Times New Roman"/>
                <a:cs typeface="Times New Roman"/>
              </a:rPr>
              <a:t>interested</a:t>
            </a:r>
            <a:r>
              <a:rPr sz="920" spc="-17" dirty="0">
                <a:latin typeface="Times New Roman"/>
                <a:cs typeface="Times New Roman"/>
              </a:rPr>
              <a:t> </a:t>
            </a:r>
            <a:r>
              <a:rPr sz="920" dirty="0">
                <a:latin typeface="Times New Roman"/>
                <a:cs typeface="Times New Roman"/>
              </a:rPr>
              <a:t>in</a:t>
            </a:r>
            <a:r>
              <a:rPr sz="920" spc="-20" dirty="0">
                <a:latin typeface="Times New Roman"/>
                <a:cs typeface="Times New Roman"/>
              </a:rPr>
              <a:t> </a:t>
            </a:r>
            <a:r>
              <a:rPr sz="920" dirty="0">
                <a:latin typeface="Times New Roman"/>
                <a:cs typeface="Times New Roman"/>
              </a:rPr>
              <a:t>buying</a:t>
            </a:r>
            <a:r>
              <a:rPr sz="920" spc="-17" dirty="0">
                <a:latin typeface="Times New Roman"/>
                <a:cs typeface="Times New Roman"/>
              </a:rPr>
              <a:t> </a:t>
            </a:r>
            <a:r>
              <a:rPr sz="920" dirty="0">
                <a:latin typeface="Times New Roman"/>
                <a:cs typeface="Times New Roman"/>
              </a:rPr>
              <a:t>or</a:t>
            </a:r>
            <a:r>
              <a:rPr sz="920" spc="-20" dirty="0">
                <a:latin typeface="Times New Roman"/>
                <a:cs typeface="Times New Roman"/>
              </a:rPr>
              <a:t> </a:t>
            </a:r>
            <a:r>
              <a:rPr sz="920" dirty="0">
                <a:latin typeface="Times New Roman"/>
                <a:cs typeface="Times New Roman"/>
              </a:rPr>
              <a:t>selling</a:t>
            </a:r>
            <a:r>
              <a:rPr sz="920" spc="-7"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dirty="0">
                <a:latin typeface="Times New Roman"/>
                <a:cs typeface="Times New Roman"/>
              </a:rPr>
              <a:t>property.</a:t>
            </a:r>
            <a:r>
              <a:rPr sz="920" spc="-14" dirty="0">
                <a:latin typeface="Times New Roman"/>
                <a:cs typeface="Times New Roman"/>
              </a:rPr>
              <a:t> </a:t>
            </a:r>
            <a:r>
              <a:rPr sz="920" dirty="0">
                <a:latin typeface="Times New Roman"/>
                <a:cs typeface="Times New Roman"/>
              </a:rPr>
              <a:t>Real</a:t>
            </a:r>
            <a:r>
              <a:rPr sz="920" spc="-17" dirty="0">
                <a:latin typeface="Times New Roman"/>
                <a:cs typeface="Times New Roman"/>
              </a:rPr>
              <a:t> </a:t>
            </a:r>
            <a:r>
              <a:rPr sz="920" dirty="0">
                <a:latin typeface="Times New Roman"/>
                <a:cs typeface="Times New Roman"/>
              </a:rPr>
              <a:t>estate</a:t>
            </a:r>
            <a:r>
              <a:rPr sz="920" spc="-14" dirty="0">
                <a:latin typeface="Times New Roman"/>
                <a:cs typeface="Times New Roman"/>
              </a:rPr>
              <a:t> </a:t>
            </a:r>
            <a:r>
              <a:rPr sz="920" dirty="0">
                <a:latin typeface="Times New Roman"/>
                <a:cs typeface="Times New Roman"/>
              </a:rPr>
              <a:t>leads</a:t>
            </a:r>
            <a:r>
              <a:rPr sz="920" spc="-14" dirty="0">
                <a:latin typeface="Times New Roman"/>
                <a:cs typeface="Times New Roman"/>
              </a:rPr>
              <a:t> </a:t>
            </a:r>
            <a:r>
              <a:rPr sz="920" dirty="0">
                <a:latin typeface="Times New Roman"/>
                <a:cs typeface="Times New Roman"/>
              </a:rPr>
              <a:t>can</a:t>
            </a:r>
            <a:r>
              <a:rPr sz="920" spc="-17" dirty="0">
                <a:latin typeface="Times New Roman"/>
                <a:cs typeface="Times New Roman"/>
              </a:rPr>
              <a:t> </a:t>
            </a:r>
            <a:r>
              <a:rPr sz="920" dirty="0">
                <a:latin typeface="Times New Roman"/>
                <a:cs typeface="Times New Roman"/>
              </a:rPr>
              <a:t>be</a:t>
            </a:r>
            <a:r>
              <a:rPr sz="920" spc="-27" dirty="0">
                <a:latin typeface="Times New Roman"/>
                <a:cs typeface="Times New Roman"/>
              </a:rPr>
              <a:t> </a:t>
            </a:r>
            <a:r>
              <a:rPr sz="920" dirty="0">
                <a:latin typeface="Times New Roman"/>
                <a:cs typeface="Times New Roman"/>
              </a:rPr>
              <a:t>generated</a:t>
            </a:r>
            <a:r>
              <a:rPr sz="920" spc="-7" dirty="0">
                <a:latin typeface="Times New Roman"/>
                <a:cs typeface="Times New Roman"/>
              </a:rPr>
              <a:t> through </a:t>
            </a:r>
            <a:r>
              <a:rPr sz="920" dirty="0">
                <a:latin typeface="Times New Roman"/>
                <a:cs typeface="Times New Roman"/>
              </a:rPr>
              <a:t>various</a:t>
            </a:r>
            <a:r>
              <a:rPr sz="920" spc="-24" dirty="0">
                <a:latin typeface="Times New Roman"/>
                <a:cs typeface="Times New Roman"/>
              </a:rPr>
              <a:t> </a:t>
            </a:r>
            <a:r>
              <a:rPr sz="920" dirty="0">
                <a:latin typeface="Times New Roman"/>
                <a:cs typeface="Times New Roman"/>
              </a:rPr>
              <a:t>means</a:t>
            </a:r>
            <a:r>
              <a:rPr sz="920" spc="-14" dirty="0">
                <a:latin typeface="Times New Roman"/>
                <a:cs typeface="Times New Roman"/>
              </a:rPr>
              <a:t> </a:t>
            </a:r>
            <a:r>
              <a:rPr sz="920" dirty="0">
                <a:latin typeface="Times New Roman"/>
                <a:cs typeface="Times New Roman"/>
              </a:rPr>
              <a:t>such</a:t>
            </a:r>
            <a:r>
              <a:rPr sz="920" spc="-10" dirty="0">
                <a:latin typeface="Times New Roman"/>
                <a:cs typeface="Times New Roman"/>
              </a:rPr>
              <a:t> </a:t>
            </a:r>
            <a:r>
              <a:rPr sz="920" dirty="0">
                <a:latin typeface="Times New Roman"/>
                <a:cs typeface="Times New Roman"/>
              </a:rPr>
              <a:t>as</a:t>
            </a:r>
            <a:r>
              <a:rPr sz="920" spc="-20" dirty="0">
                <a:latin typeface="Times New Roman"/>
                <a:cs typeface="Times New Roman"/>
              </a:rPr>
              <a:t> </a:t>
            </a:r>
            <a:r>
              <a:rPr sz="920" dirty="0">
                <a:latin typeface="Times New Roman"/>
                <a:cs typeface="Times New Roman"/>
              </a:rPr>
              <a:t>social</a:t>
            </a:r>
            <a:r>
              <a:rPr sz="920" spc="-17" dirty="0">
                <a:latin typeface="Times New Roman"/>
                <a:cs typeface="Times New Roman"/>
              </a:rPr>
              <a:t> </a:t>
            </a:r>
            <a:r>
              <a:rPr sz="920" dirty="0">
                <a:latin typeface="Times New Roman"/>
                <a:cs typeface="Times New Roman"/>
              </a:rPr>
              <a:t>media</a:t>
            </a:r>
            <a:r>
              <a:rPr sz="920" spc="-17" dirty="0">
                <a:latin typeface="Times New Roman"/>
                <a:cs typeface="Times New Roman"/>
              </a:rPr>
              <a:t> </a:t>
            </a:r>
            <a:r>
              <a:rPr sz="920" dirty="0">
                <a:latin typeface="Times New Roman"/>
                <a:cs typeface="Times New Roman"/>
              </a:rPr>
              <a:t>advertising,</a:t>
            </a:r>
            <a:r>
              <a:rPr sz="920" spc="-27" dirty="0">
                <a:latin typeface="Times New Roman"/>
                <a:cs typeface="Times New Roman"/>
              </a:rPr>
              <a:t> </a:t>
            </a:r>
            <a:r>
              <a:rPr sz="920" dirty="0">
                <a:latin typeface="Times New Roman"/>
                <a:cs typeface="Times New Roman"/>
              </a:rPr>
              <a:t>referrals,</a:t>
            </a:r>
            <a:r>
              <a:rPr sz="920" spc="-17"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campaigns.</a:t>
            </a:r>
            <a:r>
              <a:rPr sz="920" spc="-17" dirty="0">
                <a:latin typeface="Times New Roman"/>
                <a:cs typeface="Times New Roman"/>
              </a:rPr>
              <a:t> </a:t>
            </a:r>
            <a:r>
              <a:rPr sz="920" dirty="0">
                <a:latin typeface="Times New Roman"/>
                <a:cs typeface="Times New Roman"/>
              </a:rPr>
              <a:t>Real</a:t>
            </a:r>
            <a:r>
              <a:rPr sz="920" spc="-17" dirty="0">
                <a:latin typeface="Times New Roman"/>
                <a:cs typeface="Times New Roman"/>
              </a:rPr>
              <a:t> </a:t>
            </a:r>
            <a:r>
              <a:rPr sz="920" spc="-7" dirty="0">
                <a:latin typeface="Times New Roman"/>
                <a:cs typeface="Times New Roman"/>
              </a:rPr>
              <a:t>estate </a:t>
            </a:r>
            <a:r>
              <a:rPr sz="920" dirty="0">
                <a:latin typeface="Times New Roman"/>
                <a:cs typeface="Times New Roman"/>
              </a:rPr>
              <a:t>lead</a:t>
            </a:r>
            <a:r>
              <a:rPr sz="920" spc="-31" dirty="0">
                <a:latin typeface="Times New Roman"/>
                <a:cs typeface="Times New Roman"/>
              </a:rPr>
              <a:t> </a:t>
            </a:r>
            <a:r>
              <a:rPr sz="920" dirty="0">
                <a:latin typeface="Times New Roman"/>
                <a:cs typeface="Times New Roman"/>
              </a:rPr>
              <a:t>generation</a:t>
            </a:r>
            <a:r>
              <a:rPr sz="920" spc="-20" dirty="0">
                <a:latin typeface="Times New Roman"/>
                <a:cs typeface="Times New Roman"/>
              </a:rPr>
              <a:t> </a:t>
            </a:r>
            <a:r>
              <a:rPr sz="920" dirty="0">
                <a:latin typeface="Times New Roman"/>
                <a:cs typeface="Times New Roman"/>
              </a:rPr>
              <a:t>companies</a:t>
            </a:r>
            <a:r>
              <a:rPr sz="920" spc="-20" dirty="0">
                <a:latin typeface="Times New Roman"/>
                <a:cs typeface="Times New Roman"/>
              </a:rPr>
              <a:t> </a:t>
            </a:r>
            <a:r>
              <a:rPr sz="920" dirty="0">
                <a:latin typeface="Times New Roman"/>
                <a:cs typeface="Times New Roman"/>
              </a:rPr>
              <a:t>use</a:t>
            </a:r>
            <a:r>
              <a:rPr sz="920" spc="-27" dirty="0">
                <a:latin typeface="Times New Roman"/>
                <a:cs typeface="Times New Roman"/>
              </a:rPr>
              <a:t> </a:t>
            </a:r>
            <a:r>
              <a:rPr sz="920" dirty="0">
                <a:latin typeface="Times New Roman"/>
                <a:cs typeface="Times New Roman"/>
              </a:rPr>
              <a:t>technology,</a:t>
            </a:r>
            <a:r>
              <a:rPr sz="920" spc="-27" dirty="0">
                <a:latin typeface="Times New Roman"/>
                <a:cs typeface="Times New Roman"/>
              </a:rPr>
              <a:t> </a:t>
            </a:r>
            <a:r>
              <a:rPr sz="920" dirty="0">
                <a:latin typeface="Times New Roman"/>
                <a:cs typeface="Times New Roman"/>
              </a:rPr>
              <a:t>advertising</a:t>
            </a:r>
            <a:r>
              <a:rPr sz="920" spc="-20" dirty="0">
                <a:latin typeface="Times New Roman"/>
                <a:cs typeface="Times New Roman"/>
              </a:rPr>
              <a:t> </a:t>
            </a:r>
            <a:r>
              <a:rPr sz="920" dirty="0">
                <a:latin typeface="Times New Roman"/>
                <a:cs typeface="Times New Roman"/>
              </a:rPr>
              <a:t>skills,</a:t>
            </a:r>
            <a:r>
              <a:rPr sz="920" spc="-31" dirty="0">
                <a:latin typeface="Times New Roman"/>
                <a:cs typeface="Times New Roman"/>
              </a:rPr>
              <a:t> </a:t>
            </a:r>
            <a:r>
              <a:rPr sz="920" dirty="0">
                <a:latin typeface="Times New Roman"/>
                <a:cs typeface="Times New Roman"/>
              </a:rPr>
              <a:t>and</a:t>
            </a:r>
            <a:r>
              <a:rPr sz="920" spc="-20" dirty="0">
                <a:latin typeface="Times New Roman"/>
                <a:cs typeface="Times New Roman"/>
              </a:rPr>
              <a:t> </a:t>
            </a:r>
            <a:r>
              <a:rPr sz="920" dirty="0">
                <a:latin typeface="Times New Roman"/>
                <a:cs typeface="Times New Roman"/>
              </a:rPr>
              <a:t>professional</a:t>
            </a:r>
            <a:r>
              <a:rPr sz="920" spc="-31" dirty="0">
                <a:latin typeface="Times New Roman"/>
                <a:cs typeface="Times New Roman"/>
              </a:rPr>
              <a:t> </a:t>
            </a:r>
            <a:r>
              <a:rPr sz="920" dirty="0">
                <a:latin typeface="Times New Roman"/>
                <a:cs typeface="Times New Roman"/>
              </a:rPr>
              <a:t>staff</a:t>
            </a:r>
            <a:r>
              <a:rPr sz="920" spc="-20" dirty="0">
                <a:latin typeface="Times New Roman"/>
                <a:cs typeface="Times New Roman"/>
              </a:rPr>
              <a:t> </a:t>
            </a:r>
            <a:r>
              <a:rPr sz="920" spc="-17" dirty="0">
                <a:latin typeface="Times New Roman"/>
                <a:cs typeface="Times New Roman"/>
              </a:rPr>
              <a:t>to </a:t>
            </a:r>
            <a:r>
              <a:rPr sz="920" dirty="0">
                <a:latin typeface="Times New Roman"/>
                <a:cs typeface="Times New Roman"/>
              </a:rPr>
              <a:t>generate</a:t>
            </a:r>
            <a:r>
              <a:rPr sz="920" spc="-20" dirty="0">
                <a:latin typeface="Times New Roman"/>
                <a:cs typeface="Times New Roman"/>
              </a:rPr>
              <a:t> </a:t>
            </a:r>
            <a:r>
              <a:rPr sz="920" dirty="0">
                <a:latin typeface="Times New Roman"/>
                <a:cs typeface="Times New Roman"/>
              </a:rPr>
              <a:t>leads</a:t>
            </a:r>
            <a:r>
              <a:rPr sz="920" spc="-17" dirty="0">
                <a:latin typeface="Times New Roman"/>
                <a:cs typeface="Times New Roman"/>
              </a:rPr>
              <a:t> </a:t>
            </a:r>
            <a:r>
              <a:rPr sz="920" dirty="0">
                <a:latin typeface="Times New Roman"/>
                <a:cs typeface="Times New Roman"/>
              </a:rPr>
              <a:t>for</a:t>
            </a:r>
            <a:r>
              <a:rPr sz="920" spc="-20" dirty="0">
                <a:latin typeface="Times New Roman"/>
                <a:cs typeface="Times New Roman"/>
              </a:rPr>
              <a:t> </a:t>
            </a:r>
            <a:r>
              <a:rPr sz="920" dirty="0">
                <a:latin typeface="Times New Roman"/>
                <a:cs typeface="Times New Roman"/>
              </a:rPr>
              <a:t>realtors,</a:t>
            </a:r>
            <a:r>
              <a:rPr sz="920" spc="-20" dirty="0">
                <a:latin typeface="Times New Roman"/>
                <a:cs typeface="Times New Roman"/>
              </a:rPr>
              <a:t> </a:t>
            </a:r>
            <a:r>
              <a:rPr sz="920" dirty="0">
                <a:latin typeface="Times New Roman"/>
                <a:cs typeface="Times New Roman"/>
              </a:rPr>
              <a:t>teams,</a:t>
            </a:r>
            <a:r>
              <a:rPr sz="920" spc="-20"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dirty="0">
                <a:latin typeface="Times New Roman"/>
                <a:cs typeface="Times New Roman"/>
              </a:rPr>
              <a:t>brokerages.</a:t>
            </a:r>
            <a:r>
              <a:rPr sz="920" spc="-20" dirty="0">
                <a:latin typeface="Times New Roman"/>
                <a:cs typeface="Times New Roman"/>
              </a:rPr>
              <a:t> </a:t>
            </a:r>
            <a:r>
              <a:rPr sz="920" dirty="0">
                <a:latin typeface="Times New Roman"/>
                <a:cs typeface="Times New Roman"/>
              </a:rPr>
              <a:t>These</a:t>
            </a:r>
            <a:r>
              <a:rPr sz="920" spc="-20" dirty="0">
                <a:latin typeface="Times New Roman"/>
                <a:cs typeface="Times New Roman"/>
              </a:rPr>
              <a:t> </a:t>
            </a:r>
            <a:r>
              <a:rPr sz="920" dirty="0">
                <a:latin typeface="Times New Roman"/>
                <a:cs typeface="Times New Roman"/>
              </a:rPr>
              <a:t>companies</a:t>
            </a:r>
            <a:r>
              <a:rPr sz="920" spc="-20" dirty="0">
                <a:latin typeface="Times New Roman"/>
                <a:cs typeface="Times New Roman"/>
              </a:rPr>
              <a:t> </a:t>
            </a:r>
            <a:r>
              <a:rPr sz="920" dirty="0">
                <a:latin typeface="Times New Roman"/>
                <a:cs typeface="Times New Roman"/>
              </a:rPr>
              <a:t>place</a:t>
            </a:r>
            <a:r>
              <a:rPr sz="920" spc="-20" dirty="0">
                <a:latin typeface="Times New Roman"/>
                <a:cs typeface="Times New Roman"/>
              </a:rPr>
              <a:t> </a:t>
            </a:r>
            <a:r>
              <a:rPr sz="920" dirty="0">
                <a:latin typeface="Times New Roman"/>
                <a:cs typeface="Times New Roman"/>
              </a:rPr>
              <a:t>ads</a:t>
            </a:r>
            <a:r>
              <a:rPr sz="920" spc="-14" dirty="0">
                <a:latin typeface="Times New Roman"/>
                <a:cs typeface="Times New Roman"/>
              </a:rPr>
              <a:t> </a:t>
            </a:r>
            <a:r>
              <a:rPr sz="920" spc="-17" dirty="0">
                <a:latin typeface="Times New Roman"/>
                <a:cs typeface="Times New Roman"/>
              </a:rPr>
              <a:t>on</a:t>
            </a:r>
            <a:endParaRPr sz="920" dirty="0">
              <a:latin typeface="Times New Roman"/>
              <a:cs typeface="Times New Roman"/>
            </a:endParaRPr>
          </a:p>
          <a:p>
            <a:pPr marL="8659" marR="50654">
              <a:lnSpc>
                <a:spcPts val="1057"/>
              </a:lnSpc>
              <a:spcBef>
                <a:spcPts val="27"/>
              </a:spcBef>
            </a:pPr>
            <a:r>
              <a:rPr sz="920" dirty="0">
                <a:latin typeface="Times New Roman"/>
                <a:cs typeface="Times New Roman"/>
              </a:rPr>
              <a:t>social</a:t>
            </a:r>
            <a:r>
              <a:rPr sz="920" spc="-31" dirty="0">
                <a:latin typeface="Times New Roman"/>
                <a:cs typeface="Times New Roman"/>
              </a:rPr>
              <a:t> </a:t>
            </a:r>
            <a:r>
              <a:rPr sz="920" dirty="0">
                <a:latin typeface="Times New Roman"/>
                <a:cs typeface="Times New Roman"/>
              </a:rPr>
              <a:t>media</a:t>
            </a:r>
            <a:r>
              <a:rPr sz="920" spc="-20" dirty="0">
                <a:latin typeface="Times New Roman"/>
                <a:cs typeface="Times New Roman"/>
              </a:rPr>
              <a:t> </a:t>
            </a:r>
            <a:r>
              <a:rPr sz="920" dirty="0">
                <a:latin typeface="Times New Roman"/>
                <a:cs typeface="Times New Roman"/>
              </a:rPr>
              <a:t>platforms</a:t>
            </a:r>
            <a:r>
              <a:rPr sz="920" spc="-17"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search</a:t>
            </a:r>
            <a:r>
              <a:rPr sz="920" spc="-14" dirty="0">
                <a:latin typeface="Times New Roman"/>
                <a:cs typeface="Times New Roman"/>
              </a:rPr>
              <a:t> </a:t>
            </a:r>
            <a:r>
              <a:rPr sz="920" dirty="0">
                <a:latin typeface="Times New Roman"/>
                <a:cs typeface="Times New Roman"/>
              </a:rPr>
              <a:t>engines</a:t>
            </a:r>
            <a:r>
              <a:rPr sz="920" spc="-20" dirty="0">
                <a:latin typeface="Times New Roman"/>
                <a:cs typeface="Times New Roman"/>
              </a:rPr>
              <a:t> </a:t>
            </a:r>
            <a:r>
              <a:rPr sz="920" dirty="0">
                <a:latin typeface="Times New Roman"/>
                <a:cs typeface="Times New Roman"/>
              </a:rPr>
              <a:t>to</a:t>
            </a:r>
            <a:r>
              <a:rPr sz="920" spc="-14" dirty="0">
                <a:latin typeface="Times New Roman"/>
                <a:cs typeface="Times New Roman"/>
              </a:rPr>
              <a:t> </a:t>
            </a:r>
            <a:r>
              <a:rPr sz="920" dirty="0">
                <a:latin typeface="Times New Roman"/>
                <a:cs typeface="Times New Roman"/>
              </a:rPr>
              <a:t>capture</a:t>
            </a:r>
            <a:r>
              <a:rPr sz="920" spc="-20" dirty="0">
                <a:latin typeface="Times New Roman"/>
                <a:cs typeface="Times New Roman"/>
              </a:rPr>
              <a:t> </a:t>
            </a: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buyer</a:t>
            </a:r>
            <a:r>
              <a:rPr sz="920" spc="-27" dirty="0">
                <a:latin typeface="Times New Roman"/>
                <a:cs typeface="Times New Roman"/>
              </a:rPr>
              <a:t> </a:t>
            </a:r>
            <a:r>
              <a:rPr sz="920" dirty="0">
                <a:latin typeface="Times New Roman"/>
                <a:cs typeface="Times New Roman"/>
              </a:rPr>
              <a:t>or</a:t>
            </a:r>
            <a:r>
              <a:rPr sz="920" spc="-17" dirty="0">
                <a:latin typeface="Times New Roman"/>
                <a:cs typeface="Times New Roman"/>
              </a:rPr>
              <a:t> </a:t>
            </a:r>
            <a:r>
              <a:rPr sz="920" dirty="0">
                <a:latin typeface="Times New Roman"/>
                <a:cs typeface="Times New Roman"/>
              </a:rPr>
              <a:t>seller’s</a:t>
            </a:r>
            <a:r>
              <a:rPr sz="920" spc="-14" dirty="0">
                <a:latin typeface="Times New Roman"/>
                <a:cs typeface="Times New Roman"/>
              </a:rPr>
              <a:t> </a:t>
            </a:r>
            <a:r>
              <a:rPr sz="920" spc="-7" dirty="0">
                <a:latin typeface="Times New Roman"/>
                <a:cs typeface="Times New Roman"/>
              </a:rPr>
              <a:t>contact </a:t>
            </a:r>
            <a:r>
              <a:rPr sz="920" dirty="0">
                <a:latin typeface="Times New Roman"/>
                <a:cs typeface="Times New Roman"/>
              </a:rPr>
              <a:t>information.</a:t>
            </a:r>
            <a:r>
              <a:rPr sz="920" spc="-27" dirty="0">
                <a:latin typeface="Times New Roman"/>
                <a:cs typeface="Times New Roman"/>
              </a:rPr>
              <a:t> </a:t>
            </a:r>
            <a:r>
              <a:rPr sz="920" dirty="0">
                <a:latin typeface="Times New Roman"/>
                <a:cs typeface="Times New Roman"/>
              </a:rPr>
              <a:t>Real</a:t>
            </a:r>
            <a:r>
              <a:rPr sz="920" spc="-20" dirty="0">
                <a:latin typeface="Times New Roman"/>
                <a:cs typeface="Times New Roman"/>
              </a:rPr>
              <a:t> </a:t>
            </a:r>
            <a:r>
              <a:rPr sz="920" dirty="0">
                <a:latin typeface="Times New Roman"/>
                <a:cs typeface="Times New Roman"/>
              </a:rPr>
              <a:t>estate</a:t>
            </a:r>
            <a:r>
              <a:rPr sz="920" spc="-20" dirty="0">
                <a:latin typeface="Times New Roman"/>
                <a:cs typeface="Times New Roman"/>
              </a:rPr>
              <a:t> </a:t>
            </a:r>
            <a:r>
              <a:rPr sz="920" dirty="0">
                <a:latin typeface="Times New Roman"/>
                <a:cs typeface="Times New Roman"/>
              </a:rPr>
              <a:t>leads</a:t>
            </a:r>
            <a:r>
              <a:rPr sz="920" spc="-17" dirty="0">
                <a:latin typeface="Times New Roman"/>
                <a:cs typeface="Times New Roman"/>
              </a:rPr>
              <a:t> </a:t>
            </a:r>
            <a:r>
              <a:rPr sz="920" dirty="0">
                <a:latin typeface="Times New Roman"/>
                <a:cs typeface="Times New Roman"/>
              </a:rPr>
              <a:t>can</a:t>
            </a:r>
            <a:r>
              <a:rPr sz="920" spc="-20" dirty="0">
                <a:latin typeface="Times New Roman"/>
                <a:cs typeface="Times New Roman"/>
              </a:rPr>
              <a:t> </a:t>
            </a:r>
            <a:r>
              <a:rPr sz="920" dirty="0">
                <a:latin typeface="Times New Roman"/>
                <a:cs typeface="Times New Roman"/>
              </a:rPr>
              <a:t>vary</a:t>
            </a:r>
            <a:r>
              <a:rPr sz="920" spc="-14" dirty="0">
                <a:latin typeface="Times New Roman"/>
                <a:cs typeface="Times New Roman"/>
              </a:rPr>
              <a:t> </a:t>
            </a:r>
            <a:r>
              <a:rPr sz="920" dirty="0">
                <a:latin typeface="Times New Roman"/>
                <a:cs typeface="Times New Roman"/>
              </a:rPr>
              <a:t>in</a:t>
            </a:r>
            <a:r>
              <a:rPr sz="920" spc="-14" dirty="0">
                <a:latin typeface="Times New Roman"/>
                <a:cs typeface="Times New Roman"/>
              </a:rPr>
              <a:t> </a:t>
            </a:r>
            <a:r>
              <a:rPr sz="920" dirty="0">
                <a:latin typeface="Times New Roman"/>
                <a:cs typeface="Times New Roman"/>
              </a:rPr>
              <a:t>interest</a:t>
            </a:r>
            <a:r>
              <a:rPr sz="920" spc="-20" dirty="0">
                <a:latin typeface="Times New Roman"/>
                <a:cs typeface="Times New Roman"/>
              </a:rPr>
              <a:t> </a:t>
            </a:r>
            <a:r>
              <a:rPr sz="920" dirty="0">
                <a:latin typeface="Times New Roman"/>
                <a:cs typeface="Times New Roman"/>
              </a:rPr>
              <a:t>level</a:t>
            </a:r>
            <a:r>
              <a:rPr sz="920" spc="-2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are</a:t>
            </a:r>
            <a:r>
              <a:rPr sz="920" spc="-20" dirty="0">
                <a:latin typeface="Times New Roman"/>
                <a:cs typeface="Times New Roman"/>
              </a:rPr>
              <a:t> </a:t>
            </a:r>
            <a:r>
              <a:rPr sz="920" dirty="0">
                <a:latin typeface="Times New Roman"/>
                <a:cs typeface="Times New Roman"/>
              </a:rPr>
              <a:t>typically</a:t>
            </a:r>
            <a:r>
              <a:rPr sz="920" spc="-14" dirty="0">
                <a:latin typeface="Times New Roman"/>
                <a:cs typeface="Times New Roman"/>
              </a:rPr>
              <a:t> </a:t>
            </a:r>
            <a:r>
              <a:rPr sz="920" dirty="0">
                <a:latin typeface="Times New Roman"/>
                <a:cs typeface="Times New Roman"/>
              </a:rPr>
              <a:t>classified</a:t>
            </a:r>
            <a:r>
              <a:rPr sz="920" spc="-14" dirty="0">
                <a:latin typeface="Times New Roman"/>
                <a:cs typeface="Times New Roman"/>
              </a:rPr>
              <a:t> </a:t>
            </a:r>
            <a:r>
              <a:rPr sz="920" spc="-17" dirty="0">
                <a:latin typeface="Times New Roman"/>
                <a:cs typeface="Times New Roman"/>
              </a:rPr>
              <a:t>as</a:t>
            </a:r>
            <a:endParaRPr sz="920" dirty="0">
              <a:latin typeface="Times New Roman"/>
              <a:cs typeface="Times New Roman"/>
            </a:endParaRPr>
          </a:p>
          <a:p>
            <a:pPr marL="8659" marR="515202">
              <a:lnSpc>
                <a:spcPts val="1057"/>
              </a:lnSpc>
              <a:spcBef>
                <a:spcPts val="3"/>
              </a:spcBef>
            </a:pPr>
            <a:r>
              <a:rPr sz="920" dirty="0">
                <a:latin typeface="Times New Roman"/>
                <a:cs typeface="Times New Roman"/>
              </a:rPr>
              <a:t>cold,</a:t>
            </a:r>
            <a:r>
              <a:rPr sz="920" spc="-24" dirty="0">
                <a:latin typeface="Times New Roman"/>
                <a:cs typeface="Times New Roman"/>
              </a:rPr>
              <a:t> </a:t>
            </a:r>
            <a:r>
              <a:rPr sz="920" dirty="0">
                <a:latin typeface="Times New Roman"/>
                <a:cs typeface="Times New Roman"/>
              </a:rPr>
              <a:t>warm,</a:t>
            </a:r>
            <a:r>
              <a:rPr sz="920" spc="-17" dirty="0">
                <a:latin typeface="Times New Roman"/>
                <a:cs typeface="Times New Roman"/>
              </a:rPr>
              <a:t> </a:t>
            </a:r>
            <a:r>
              <a:rPr sz="920" dirty="0">
                <a:latin typeface="Times New Roman"/>
                <a:cs typeface="Times New Roman"/>
              </a:rPr>
              <a:t>or</a:t>
            </a:r>
            <a:r>
              <a:rPr sz="920" spc="-17" dirty="0">
                <a:latin typeface="Times New Roman"/>
                <a:cs typeface="Times New Roman"/>
              </a:rPr>
              <a:t> </a:t>
            </a:r>
            <a:r>
              <a:rPr sz="920" dirty="0">
                <a:latin typeface="Times New Roman"/>
                <a:cs typeface="Times New Roman"/>
              </a:rPr>
              <a:t>hot.</a:t>
            </a:r>
            <a:r>
              <a:rPr sz="920" spc="-17" dirty="0">
                <a:latin typeface="Times New Roman"/>
                <a:cs typeface="Times New Roman"/>
              </a:rPr>
              <a:t> </a:t>
            </a:r>
            <a:r>
              <a:rPr sz="920" dirty="0">
                <a:latin typeface="Times New Roman"/>
                <a:cs typeface="Times New Roman"/>
              </a:rPr>
              <a:t>Real</a:t>
            </a:r>
            <a:r>
              <a:rPr sz="920" spc="-17" dirty="0">
                <a:latin typeface="Times New Roman"/>
                <a:cs typeface="Times New Roman"/>
              </a:rPr>
              <a:t> </a:t>
            </a:r>
            <a:r>
              <a:rPr sz="920" dirty="0">
                <a:latin typeface="Times New Roman"/>
                <a:cs typeface="Times New Roman"/>
              </a:rPr>
              <a:t>Estate</a:t>
            </a:r>
            <a:r>
              <a:rPr sz="920" spc="-7" dirty="0">
                <a:latin typeface="Times New Roman"/>
                <a:cs typeface="Times New Roman"/>
              </a:rPr>
              <a:t> </a:t>
            </a:r>
            <a:r>
              <a:rPr sz="920" dirty="0">
                <a:latin typeface="Times New Roman"/>
                <a:cs typeface="Times New Roman"/>
              </a:rPr>
              <a:t>agents</a:t>
            </a:r>
            <a:r>
              <a:rPr sz="920" spc="-10" dirty="0">
                <a:latin typeface="Times New Roman"/>
                <a:cs typeface="Times New Roman"/>
              </a:rPr>
              <a:t> </a:t>
            </a:r>
            <a:r>
              <a:rPr sz="920" dirty="0">
                <a:latin typeface="Times New Roman"/>
                <a:cs typeface="Times New Roman"/>
              </a:rPr>
              <a:t>/</a:t>
            </a:r>
            <a:r>
              <a:rPr sz="920" spc="-14" dirty="0">
                <a:latin typeface="Times New Roman"/>
                <a:cs typeface="Times New Roman"/>
              </a:rPr>
              <a:t> </a:t>
            </a:r>
            <a:r>
              <a:rPr sz="920" dirty="0">
                <a:latin typeface="Times New Roman"/>
                <a:cs typeface="Times New Roman"/>
              </a:rPr>
              <a:t>brokers</a:t>
            </a:r>
            <a:r>
              <a:rPr sz="920" spc="-10" dirty="0">
                <a:latin typeface="Times New Roman"/>
                <a:cs typeface="Times New Roman"/>
              </a:rPr>
              <a:t> </a:t>
            </a:r>
            <a:r>
              <a:rPr sz="920" dirty="0">
                <a:latin typeface="Times New Roman"/>
                <a:cs typeface="Times New Roman"/>
              </a:rPr>
              <a:t>/</a:t>
            </a:r>
            <a:r>
              <a:rPr sz="920" spc="-14" dirty="0">
                <a:latin typeface="Times New Roman"/>
                <a:cs typeface="Times New Roman"/>
              </a:rPr>
              <a:t> </a:t>
            </a:r>
            <a:r>
              <a:rPr sz="920" dirty="0">
                <a:latin typeface="Times New Roman"/>
                <a:cs typeface="Times New Roman"/>
              </a:rPr>
              <a:t>developers</a:t>
            </a:r>
            <a:r>
              <a:rPr sz="920" spc="-10" dirty="0">
                <a:latin typeface="Times New Roman"/>
                <a:cs typeface="Times New Roman"/>
              </a:rPr>
              <a:t> </a:t>
            </a:r>
            <a:r>
              <a:rPr sz="920" dirty="0">
                <a:latin typeface="Times New Roman"/>
                <a:cs typeface="Times New Roman"/>
              </a:rPr>
              <a:t>/</a:t>
            </a:r>
            <a:r>
              <a:rPr sz="920" spc="-17" dirty="0">
                <a:latin typeface="Times New Roman"/>
                <a:cs typeface="Times New Roman"/>
              </a:rPr>
              <a:t> </a:t>
            </a:r>
            <a:r>
              <a:rPr sz="920" dirty="0">
                <a:latin typeface="Times New Roman"/>
                <a:cs typeface="Times New Roman"/>
              </a:rPr>
              <a:t>Investors</a:t>
            </a:r>
            <a:r>
              <a:rPr sz="920" spc="-10" dirty="0">
                <a:latin typeface="Times New Roman"/>
                <a:cs typeface="Times New Roman"/>
              </a:rPr>
              <a:t> </a:t>
            </a:r>
            <a:r>
              <a:rPr sz="920" spc="-17" dirty="0">
                <a:latin typeface="Times New Roman"/>
                <a:cs typeface="Times New Roman"/>
              </a:rPr>
              <a:t>are </a:t>
            </a:r>
            <a:r>
              <a:rPr sz="920" dirty="0">
                <a:latin typeface="Times New Roman"/>
                <a:cs typeface="Times New Roman"/>
              </a:rPr>
              <a:t>perpetually</a:t>
            </a:r>
            <a:r>
              <a:rPr sz="920" spc="-24" dirty="0">
                <a:latin typeface="Times New Roman"/>
                <a:cs typeface="Times New Roman"/>
              </a:rPr>
              <a:t> </a:t>
            </a:r>
            <a:r>
              <a:rPr sz="920" dirty="0">
                <a:latin typeface="Times New Roman"/>
                <a:cs typeface="Times New Roman"/>
              </a:rPr>
              <a:t>looking</a:t>
            </a:r>
            <a:r>
              <a:rPr sz="920" spc="-20" dirty="0">
                <a:latin typeface="Times New Roman"/>
                <a:cs typeface="Times New Roman"/>
              </a:rPr>
              <a:t> </a:t>
            </a:r>
            <a:r>
              <a:rPr sz="920" dirty="0">
                <a:latin typeface="Times New Roman"/>
                <a:cs typeface="Times New Roman"/>
              </a:rPr>
              <a:t>for</a:t>
            </a:r>
            <a:r>
              <a:rPr sz="920" spc="-24" dirty="0">
                <a:latin typeface="Times New Roman"/>
                <a:cs typeface="Times New Roman"/>
              </a:rPr>
              <a:t> </a:t>
            </a:r>
            <a:r>
              <a:rPr sz="920" dirty="0">
                <a:latin typeface="Times New Roman"/>
                <a:cs typeface="Times New Roman"/>
              </a:rPr>
              <a:t>lead</a:t>
            </a:r>
            <a:r>
              <a:rPr sz="920" spc="-27" dirty="0">
                <a:latin typeface="Times New Roman"/>
                <a:cs typeface="Times New Roman"/>
              </a:rPr>
              <a:t> </a:t>
            </a:r>
            <a:r>
              <a:rPr sz="920" dirty="0">
                <a:latin typeface="Times New Roman"/>
                <a:cs typeface="Times New Roman"/>
              </a:rPr>
              <a:t>generation</a:t>
            </a:r>
            <a:r>
              <a:rPr sz="920" spc="-20" dirty="0">
                <a:latin typeface="Times New Roman"/>
                <a:cs typeface="Times New Roman"/>
              </a:rPr>
              <a:t> </a:t>
            </a:r>
            <a:r>
              <a:rPr sz="920" spc="-7" dirty="0">
                <a:latin typeface="Times New Roman"/>
                <a:cs typeface="Times New Roman"/>
              </a:rPr>
              <a:t>companies.</a:t>
            </a:r>
            <a:endParaRPr sz="920" dirty="0">
              <a:latin typeface="Times New Roman"/>
              <a:cs typeface="Times New Roman"/>
            </a:endParaRPr>
          </a:p>
          <a:p>
            <a:pPr marL="8659" marR="49356">
              <a:lnSpc>
                <a:spcPct val="96000"/>
              </a:lnSpc>
              <a:spcBef>
                <a:spcPts val="924"/>
              </a:spcBef>
            </a:pPr>
            <a:r>
              <a:rPr sz="920" dirty="0">
                <a:latin typeface="Times New Roman"/>
                <a:cs typeface="Times New Roman"/>
              </a:rPr>
              <a:t>The</a:t>
            </a:r>
            <a:r>
              <a:rPr sz="920" spc="-27" dirty="0">
                <a:latin typeface="Times New Roman"/>
                <a:cs typeface="Times New Roman"/>
              </a:rPr>
              <a:t> </a:t>
            </a:r>
            <a:r>
              <a:rPr sz="920" dirty="0">
                <a:latin typeface="Times New Roman"/>
                <a:cs typeface="Times New Roman"/>
              </a:rPr>
              <a:t>cost</a:t>
            </a:r>
            <a:r>
              <a:rPr sz="920" spc="-17" dirty="0">
                <a:latin typeface="Times New Roman"/>
                <a:cs typeface="Times New Roman"/>
              </a:rPr>
              <a:t> </a:t>
            </a:r>
            <a:r>
              <a:rPr sz="920" dirty="0">
                <a:latin typeface="Times New Roman"/>
                <a:cs typeface="Times New Roman"/>
              </a:rPr>
              <a:t>per</a:t>
            </a:r>
            <a:r>
              <a:rPr sz="920" spc="-14" dirty="0">
                <a:latin typeface="Times New Roman"/>
                <a:cs typeface="Times New Roman"/>
              </a:rPr>
              <a:t> </a:t>
            </a:r>
            <a:r>
              <a:rPr sz="920" dirty="0">
                <a:latin typeface="Times New Roman"/>
                <a:cs typeface="Times New Roman"/>
              </a:rPr>
              <a:t>real</a:t>
            </a:r>
            <a:r>
              <a:rPr sz="920" spc="-20" dirty="0">
                <a:latin typeface="Times New Roman"/>
                <a:cs typeface="Times New Roman"/>
              </a:rPr>
              <a:t> </a:t>
            </a:r>
            <a:r>
              <a:rPr sz="920" dirty="0">
                <a:latin typeface="Times New Roman"/>
                <a:cs typeface="Times New Roman"/>
              </a:rPr>
              <a:t>estate</a:t>
            </a:r>
            <a:r>
              <a:rPr sz="920" spc="-17" dirty="0">
                <a:latin typeface="Times New Roman"/>
                <a:cs typeface="Times New Roman"/>
              </a:rPr>
              <a:t> </a:t>
            </a:r>
            <a:r>
              <a:rPr sz="920" dirty="0">
                <a:latin typeface="Times New Roman"/>
                <a:cs typeface="Times New Roman"/>
              </a:rPr>
              <a:t>lead</a:t>
            </a:r>
            <a:r>
              <a:rPr sz="920" spc="-10" dirty="0">
                <a:latin typeface="Times New Roman"/>
                <a:cs typeface="Times New Roman"/>
              </a:rPr>
              <a:t> </a:t>
            </a:r>
            <a:r>
              <a:rPr sz="920" dirty="0">
                <a:latin typeface="Times New Roman"/>
                <a:cs typeface="Times New Roman"/>
              </a:rPr>
              <a:t>varies</a:t>
            </a:r>
            <a:r>
              <a:rPr sz="920" spc="-17" dirty="0">
                <a:latin typeface="Times New Roman"/>
                <a:cs typeface="Times New Roman"/>
              </a:rPr>
              <a:t> </a:t>
            </a:r>
            <a:r>
              <a:rPr sz="920" dirty="0">
                <a:latin typeface="Times New Roman"/>
                <a:cs typeface="Times New Roman"/>
              </a:rPr>
              <a:t>depending</a:t>
            </a:r>
            <a:r>
              <a:rPr sz="920" spc="-10" dirty="0">
                <a:latin typeface="Times New Roman"/>
                <a:cs typeface="Times New Roman"/>
              </a:rPr>
              <a:t> </a:t>
            </a:r>
            <a:r>
              <a:rPr sz="920" dirty="0">
                <a:latin typeface="Times New Roman"/>
                <a:cs typeface="Times New Roman"/>
              </a:rPr>
              <a:t>on</a:t>
            </a:r>
            <a:r>
              <a:rPr sz="920" spc="-10"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dirty="0">
                <a:latin typeface="Times New Roman"/>
                <a:cs typeface="Times New Roman"/>
              </a:rPr>
              <a:t>lead</a:t>
            </a:r>
            <a:r>
              <a:rPr sz="920" spc="-20" dirty="0">
                <a:latin typeface="Times New Roman"/>
                <a:cs typeface="Times New Roman"/>
              </a:rPr>
              <a:t> </a:t>
            </a:r>
            <a:r>
              <a:rPr sz="920" dirty="0">
                <a:latin typeface="Times New Roman"/>
                <a:cs typeface="Times New Roman"/>
              </a:rPr>
              <a:t>generation</a:t>
            </a:r>
            <a:r>
              <a:rPr sz="920" spc="-20" dirty="0">
                <a:latin typeface="Times New Roman"/>
                <a:cs typeface="Times New Roman"/>
              </a:rPr>
              <a:t> </a:t>
            </a:r>
            <a:r>
              <a:rPr sz="920" spc="-7" dirty="0">
                <a:latin typeface="Times New Roman"/>
                <a:cs typeface="Times New Roman"/>
              </a:rPr>
              <a:t>method. </a:t>
            </a:r>
            <a:r>
              <a:rPr sz="920" dirty="0">
                <a:latin typeface="Times New Roman"/>
                <a:cs typeface="Times New Roman"/>
              </a:rPr>
              <a:t>According</a:t>
            </a:r>
            <a:r>
              <a:rPr sz="920" spc="-20" dirty="0">
                <a:latin typeface="Times New Roman"/>
                <a:cs typeface="Times New Roman"/>
              </a:rPr>
              <a:t> </a:t>
            </a:r>
            <a:r>
              <a:rPr sz="920" dirty="0">
                <a:latin typeface="Times New Roman"/>
                <a:cs typeface="Times New Roman"/>
              </a:rPr>
              <a:t>to</a:t>
            </a:r>
            <a:r>
              <a:rPr sz="920" spc="-24" dirty="0">
                <a:latin typeface="Times New Roman"/>
                <a:cs typeface="Times New Roman"/>
              </a:rPr>
              <a:t> </a:t>
            </a:r>
            <a:r>
              <a:rPr sz="920" dirty="0">
                <a:latin typeface="Times New Roman"/>
                <a:cs typeface="Times New Roman"/>
              </a:rPr>
              <a:t>Sierra</a:t>
            </a:r>
            <a:r>
              <a:rPr sz="920" spc="-17" dirty="0">
                <a:latin typeface="Times New Roman"/>
                <a:cs typeface="Times New Roman"/>
              </a:rPr>
              <a:t> </a:t>
            </a:r>
            <a:r>
              <a:rPr sz="920" dirty="0">
                <a:latin typeface="Times New Roman"/>
                <a:cs typeface="Times New Roman"/>
              </a:rPr>
              <a:t>Interactive,</a:t>
            </a:r>
            <a:r>
              <a:rPr sz="920" spc="-20"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dirty="0">
                <a:latin typeface="Times New Roman"/>
                <a:cs typeface="Times New Roman"/>
              </a:rPr>
              <a:t>average</a:t>
            </a:r>
            <a:r>
              <a:rPr sz="920" spc="-27" dirty="0">
                <a:latin typeface="Times New Roman"/>
                <a:cs typeface="Times New Roman"/>
              </a:rPr>
              <a:t> </a:t>
            </a:r>
            <a:r>
              <a:rPr sz="920" dirty="0">
                <a:latin typeface="Times New Roman"/>
                <a:cs typeface="Times New Roman"/>
              </a:rPr>
              <a:t>cost</a:t>
            </a:r>
            <a:r>
              <a:rPr sz="920" spc="-20" dirty="0">
                <a:latin typeface="Times New Roman"/>
                <a:cs typeface="Times New Roman"/>
              </a:rPr>
              <a:t> </a:t>
            </a:r>
            <a:r>
              <a:rPr sz="920" dirty="0">
                <a:latin typeface="Times New Roman"/>
                <a:cs typeface="Times New Roman"/>
              </a:rPr>
              <a:t>per</a:t>
            </a:r>
            <a:r>
              <a:rPr sz="920" spc="-14" dirty="0">
                <a:latin typeface="Times New Roman"/>
                <a:cs typeface="Times New Roman"/>
              </a:rPr>
              <a:t> </a:t>
            </a:r>
            <a:r>
              <a:rPr sz="920" dirty="0">
                <a:latin typeface="Times New Roman"/>
                <a:cs typeface="Times New Roman"/>
              </a:rPr>
              <a:t>lead</a:t>
            </a:r>
            <a:r>
              <a:rPr sz="920" spc="-14" dirty="0">
                <a:latin typeface="Times New Roman"/>
                <a:cs typeface="Times New Roman"/>
              </a:rPr>
              <a:t> </a:t>
            </a:r>
            <a:r>
              <a:rPr sz="920" dirty="0">
                <a:latin typeface="Times New Roman"/>
                <a:cs typeface="Times New Roman"/>
              </a:rPr>
              <a:t>in</a:t>
            </a:r>
            <a:r>
              <a:rPr sz="920" spc="-14" dirty="0">
                <a:latin typeface="Times New Roman"/>
                <a:cs typeface="Times New Roman"/>
              </a:rPr>
              <a:t> </a:t>
            </a:r>
            <a:r>
              <a:rPr sz="920" dirty="0">
                <a:latin typeface="Times New Roman"/>
                <a:cs typeface="Times New Roman"/>
              </a:rPr>
              <a:t>the</a:t>
            </a:r>
            <a:r>
              <a:rPr sz="920" spc="-27" dirty="0">
                <a:latin typeface="Times New Roman"/>
                <a:cs typeface="Times New Roman"/>
              </a:rPr>
              <a:t> </a:t>
            </a:r>
            <a:r>
              <a:rPr sz="920" dirty="0">
                <a:latin typeface="Times New Roman"/>
                <a:cs typeface="Times New Roman"/>
              </a:rPr>
              <a:t>real</a:t>
            </a:r>
            <a:r>
              <a:rPr sz="920" spc="-17" dirty="0">
                <a:latin typeface="Times New Roman"/>
                <a:cs typeface="Times New Roman"/>
              </a:rPr>
              <a:t> </a:t>
            </a:r>
            <a:r>
              <a:rPr sz="920" dirty="0">
                <a:latin typeface="Times New Roman"/>
                <a:cs typeface="Times New Roman"/>
              </a:rPr>
              <a:t>estate</a:t>
            </a:r>
            <a:r>
              <a:rPr sz="920" spc="-20" dirty="0">
                <a:latin typeface="Times New Roman"/>
                <a:cs typeface="Times New Roman"/>
              </a:rPr>
              <a:t> </a:t>
            </a:r>
            <a:r>
              <a:rPr sz="920" dirty="0">
                <a:latin typeface="Times New Roman"/>
                <a:cs typeface="Times New Roman"/>
              </a:rPr>
              <a:t>industry</a:t>
            </a:r>
            <a:r>
              <a:rPr sz="920" spc="-10" dirty="0">
                <a:latin typeface="Times New Roman"/>
                <a:cs typeface="Times New Roman"/>
              </a:rPr>
              <a:t> </a:t>
            </a:r>
            <a:r>
              <a:rPr sz="920" spc="-17" dirty="0">
                <a:latin typeface="Times New Roman"/>
                <a:cs typeface="Times New Roman"/>
              </a:rPr>
              <a:t>is </a:t>
            </a:r>
            <a:r>
              <a:rPr sz="920" dirty="0">
                <a:latin typeface="Times New Roman"/>
                <a:cs typeface="Times New Roman"/>
              </a:rPr>
              <a:t>around</a:t>
            </a:r>
            <a:r>
              <a:rPr sz="920" spc="-20" dirty="0">
                <a:latin typeface="Times New Roman"/>
                <a:cs typeface="Times New Roman"/>
              </a:rPr>
              <a:t> </a:t>
            </a:r>
            <a:r>
              <a:rPr sz="920" dirty="0">
                <a:solidFill>
                  <a:srgbClr val="FF0000"/>
                </a:solidFill>
                <a:latin typeface="Times New Roman"/>
                <a:cs typeface="Times New Roman"/>
              </a:rPr>
              <a:t>$20.</a:t>
            </a:r>
            <a:r>
              <a:rPr sz="920" spc="-17" dirty="0">
                <a:solidFill>
                  <a:srgbClr val="FF0000"/>
                </a:solidFill>
                <a:latin typeface="Times New Roman"/>
                <a:cs typeface="Times New Roman"/>
              </a:rPr>
              <a:t> </a:t>
            </a:r>
            <a:r>
              <a:rPr sz="920" dirty="0">
                <a:latin typeface="Times New Roman"/>
                <a:cs typeface="Times New Roman"/>
              </a:rPr>
              <a:t>However,</a:t>
            </a:r>
            <a:r>
              <a:rPr sz="920" spc="-24"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dirty="0">
                <a:latin typeface="Times New Roman"/>
                <a:cs typeface="Times New Roman"/>
              </a:rPr>
              <a:t>cost</a:t>
            </a:r>
            <a:r>
              <a:rPr sz="920" spc="-24" dirty="0">
                <a:latin typeface="Times New Roman"/>
                <a:cs typeface="Times New Roman"/>
              </a:rPr>
              <a:t> </a:t>
            </a:r>
            <a:r>
              <a:rPr sz="920" dirty="0">
                <a:latin typeface="Times New Roman"/>
                <a:cs typeface="Times New Roman"/>
              </a:rPr>
              <a:t>per</a:t>
            </a:r>
            <a:r>
              <a:rPr sz="920" spc="-14" dirty="0">
                <a:latin typeface="Times New Roman"/>
                <a:cs typeface="Times New Roman"/>
              </a:rPr>
              <a:t> </a:t>
            </a:r>
            <a:r>
              <a:rPr sz="920" dirty="0">
                <a:latin typeface="Times New Roman"/>
                <a:cs typeface="Times New Roman"/>
              </a:rPr>
              <a:t>lead</a:t>
            </a:r>
            <a:r>
              <a:rPr sz="920" spc="-10" dirty="0">
                <a:latin typeface="Times New Roman"/>
                <a:cs typeface="Times New Roman"/>
              </a:rPr>
              <a:t> </a:t>
            </a:r>
            <a:r>
              <a:rPr sz="920" dirty="0">
                <a:latin typeface="Times New Roman"/>
                <a:cs typeface="Times New Roman"/>
              </a:rPr>
              <a:t>can</a:t>
            </a:r>
            <a:r>
              <a:rPr sz="920" spc="-10" dirty="0">
                <a:latin typeface="Times New Roman"/>
                <a:cs typeface="Times New Roman"/>
              </a:rPr>
              <a:t> </a:t>
            </a:r>
            <a:r>
              <a:rPr sz="920" dirty="0">
                <a:latin typeface="Times New Roman"/>
                <a:cs typeface="Times New Roman"/>
              </a:rPr>
              <a:t>range</a:t>
            </a:r>
            <a:r>
              <a:rPr sz="920" spc="-17" dirty="0">
                <a:latin typeface="Times New Roman"/>
                <a:cs typeface="Times New Roman"/>
              </a:rPr>
              <a:t> </a:t>
            </a:r>
            <a:r>
              <a:rPr sz="920" dirty="0">
                <a:latin typeface="Times New Roman"/>
                <a:cs typeface="Times New Roman"/>
              </a:rPr>
              <a:t>from </a:t>
            </a:r>
            <a:r>
              <a:rPr sz="920" dirty="0">
                <a:solidFill>
                  <a:srgbClr val="FF0000"/>
                </a:solidFill>
                <a:latin typeface="Times New Roman"/>
                <a:cs typeface="Times New Roman"/>
              </a:rPr>
              <a:t>$1</a:t>
            </a:r>
            <a:r>
              <a:rPr sz="920" spc="-14" dirty="0">
                <a:solidFill>
                  <a:srgbClr val="FF0000"/>
                </a:solidFill>
                <a:latin typeface="Times New Roman"/>
                <a:cs typeface="Times New Roman"/>
              </a:rPr>
              <a:t> </a:t>
            </a:r>
            <a:r>
              <a:rPr sz="920" dirty="0">
                <a:solidFill>
                  <a:srgbClr val="FF0000"/>
                </a:solidFill>
                <a:latin typeface="Times New Roman"/>
                <a:cs typeface="Times New Roman"/>
              </a:rPr>
              <a:t>to</a:t>
            </a:r>
            <a:r>
              <a:rPr sz="920" spc="-10" dirty="0">
                <a:solidFill>
                  <a:srgbClr val="FF0000"/>
                </a:solidFill>
                <a:latin typeface="Times New Roman"/>
                <a:cs typeface="Times New Roman"/>
              </a:rPr>
              <a:t> </a:t>
            </a:r>
            <a:r>
              <a:rPr sz="920" dirty="0">
                <a:solidFill>
                  <a:srgbClr val="FF0000"/>
                </a:solidFill>
                <a:latin typeface="Times New Roman"/>
                <a:cs typeface="Times New Roman"/>
              </a:rPr>
              <a:t>$35</a:t>
            </a:r>
            <a:r>
              <a:rPr sz="920" spc="-10" dirty="0">
                <a:solidFill>
                  <a:srgbClr val="FF0000"/>
                </a:solidFill>
                <a:latin typeface="Times New Roman"/>
                <a:cs typeface="Times New Roman"/>
              </a:rPr>
              <a:t> </a:t>
            </a:r>
            <a:r>
              <a:rPr sz="920" dirty="0">
                <a:latin typeface="Times New Roman"/>
                <a:cs typeface="Times New Roman"/>
              </a:rPr>
              <a:t>depending</a:t>
            </a:r>
            <a:r>
              <a:rPr sz="920" spc="-10" dirty="0">
                <a:latin typeface="Times New Roman"/>
                <a:cs typeface="Times New Roman"/>
              </a:rPr>
              <a:t> </a:t>
            </a:r>
            <a:r>
              <a:rPr sz="920" dirty="0">
                <a:latin typeface="Times New Roman"/>
                <a:cs typeface="Times New Roman"/>
              </a:rPr>
              <a:t>on</a:t>
            </a:r>
            <a:r>
              <a:rPr sz="920" spc="-7" dirty="0">
                <a:latin typeface="Times New Roman"/>
                <a:cs typeface="Times New Roman"/>
              </a:rPr>
              <a:t> </a:t>
            </a:r>
            <a:r>
              <a:rPr sz="920" spc="-17" dirty="0">
                <a:latin typeface="Times New Roman"/>
                <a:cs typeface="Times New Roman"/>
              </a:rPr>
              <a:t>the </a:t>
            </a:r>
            <a:r>
              <a:rPr sz="920" dirty="0">
                <a:latin typeface="Times New Roman"/>
                <a:cs typeface="Times New Roman"/>
              </a:rPr>
              <a:t>location</a:t>
            </a:r>
            <a:r>
              <a:rPr sz="920" spc="-14"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dirty="0">
                <a:latin typeface="Times New Roman"/>
                <a:cs typeface="Times New Roman"/>
              </a:rPr>
              <a:t>lead</a:t>
            </a:r>
            <a:r>
              <a:rPr sz="920" spc="-24" dirty="0">
                <a:latin typeface="Times New Roman"/>
                <a:cs typeface="Times New Roman"/>
              </a:rPr>
              <a:t> </a:t>
            </a:r>
            <a:r>
              <a:rPr sz="920" dirty="0">
                <a:latin typeface="Times New Roman"/>
                <a:cs typeface="Times New Roman"/>
              </a:rPr>
              <a:t>generation</a:t>
            </a:r>
            <a:r>
              <a:rPr sz="920" spc="-10" dirty="0">
                <a:latin typeface="Times New Roman"/>
                <a:cs typeface="Times New Roman"/>
              </a:rPr>
              <a:t> </a:t>
            </a:r>
            <a:r>
              <a:rPr sz="920" dirty="0">
                <a:latin typeface="Times New Roman"/>
                <a:cs typeface="Times New Roman"/>
              </a:rPr>
              <a:t>company requirements.</a:t>
            </a:r>
            <a:r>
              <a:rPr sz="920" spc="-31" dirty="0">
                <a:latin typeface="Times New Roman"/>
                <a:cs typeface="Times New Roman"/>
              </a:rPr>
              <a:t> </a:t>
            </a:r>
            <a:r>
              <a:rPr sz="920" dirty="0">
                <a:latin typeface="Times New Roman"/>
                <a:cs typeface="Times New Roman"/>
              </a:rPr>
              <a:t>here</a:t>
            </a:r>
            <a:r>
              <a:rPr sz="920" spc="-14" dirty="0">
                <a:latin typeface="Times New Roman"/>
                <a:cs typeface="Times New Roman"/>
              </a:rPr>
              <a:t> </a:t>
            </a:r>
            <a:r>
              <a:rPr sz="920" dirty="0">
                <a:latin typeface="Times New Roman"/>
                <a:cs typeface="Times New Roman"/>
              </a:rPr>
              <a:t>are</a:t>
            </a:r>
            <a:r>
              <a:rPr sz="920" spc="-20" dirty="0">
                <a:latin typeface="Times New Roman"/>
                <a:cs typeface="Times New Roman"/>
              </a:rPr>
              <a:t> </a:t>
            </a:r>
            <a:r>
              <a:rPr sz="920" dirty="0">
                <a:latin typeface="Times New Roman"/>
                <a:cs typeface="Times New Roman"/>
              </a:rPr>
              <a:t>some</a:t>
            </a:r>
            <a:r>
              <a:rPr sz="920" spc="-24" dirty="0">
                <a:latin typeface="Times New Roman"/>
                <a:cs typeface="Times New Roman"/>
              </a:rPr>
              <a:t> </a:t>
            </a:r>
            <a:r>
              <a:rPr sz="920" dirty="0">
                <a:latin typeface="Times New Roman"/>
                <a:cs typeface="Times New Roman"/>
              </a:rPr>
              <a:t>of</a:t>
            </a:r>
            <a:r>
              <a:rPr sz="920" spc="-14" dirty="0">
                <a:latin typeface="Times New Roman"/>
                <a:cs typeface="Times New Roman"/>
              </a:rPr>
              <a:t> </a:t>
            </a:r>
            <a:r>
              <a:rPr sz="920" dirty="0">
                <a:latin typeface="Times New Roman"/>
                <a:cs typeface="Times New Roman"/>
              </a:rPr>
              <a:t>Your</a:t>
            </a:r>
            <a:r>
              <a:rPr sz="920" spc="-17"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spc="-17" dirty="0">
                <a:latin typeface="Times New Roman"/>
                <a:cs typeface="Times New Roman"/>
              </a:rPr>
              <a:t>Our </a:t>
            </a:r>
            <a:r>
              <a:rPr sz="920" dirty="0">
                <a:latin typeface="Times New Roman"/>
                <a:cs typeface="Times New Roman"/>
              </a:rPr>
              <a:t>best</a:t>
            </a:r>
            <a:r>
              <a:rPr sz="920" spc="-34" dirty="0">
                <a:latin typeface="Times New Roman"/>
                <a:cs typeface="Times New Roman"/>
              </a:rPr>
              <a:t> </a:t>
            </a:r>
            <a:r>
              <a:rPr sz="920" dirty="0">
                <a:latin typeface="Times New Roman"/>
                <a:cs typeface="Times New Roman"/>
              </a:rPr>
              <a:t>competitors’</a:t>
            </a:r>
            <a:r>
              <a:rPr sz="920" spc="-27" dirty="0">
                <a:latin typeface="Times New Roman"/>
                <a:cs typeface="Times New Roman"/>
              </a:rPr>
              <a:t> </a:t>
            </a:r>
            <a:r>
              <a:rPr sz="920" dirty="0">
                <a:latin typeface="Times New Roman"/>
                <a:cs typeface="Times New Roman"/>
              </a:rPr>
              <a:t>companies</a:t>
            </a:r>
            <a:r>
              <a:rPr sz="920" spc="-31" dirty="0">
                <a:latin typeface="Times New Roman"/>
                <a:cs typeface="Times New Roman"/>
              </a:rPr>
              <a:t> </a:t>
            </a:r>
            <a:r>
              <a:rPr sz="920" dirty="0">
                <a:latin typeface="Times New Roman"/>
                <a:cs typeface="Times New Roman"/>
              </a:rPr>
              <a:t>for</a:t>
            </a:r>
            <a:r>
              <a:rPr sz="920" spc="-34" dirty="0">
                <a:latin typeface="Times New Roman"/>
                <a:cs typeface="Times New Roman"/>
              </a:rPr>
              <a:t> </a:t>
            </a:r>
            <a:r>
              <a:rPr sz="920" spc="-14" dirty="0">
                <a:latin typeface="Times New Roman"/>
                <a:cs typeface="Times New Roman"/>
              </a:rPr>
              <a:t>2023.</a:t>
            </a:r>
            <a:endParaRPr sz="920" dirty="0">
              <a:latin typeface="Times New Roman"/>
              <a:cs typeface="Times New Roman"/>
            </a:endParaRPr>
          </a:p>
          <a:p>
            <a:pPr marL="319945" indent="-155427">
              <a:lnSpc>
                <a:spcPts val="1081"/>
              </a:lnSpc>
              <a:spcBef>
                <a:spcPts val="910"/>
              </a:spcBef>
              <a:buFont typeface="Times New Roman"/>
              <a:buAutoNum type="arabicPeriod"/>
              <a:tabLst>
                <a:tab pos="319945" algn="l"/>
              </a:tabLst>
            </a:pPr>
            <a:r>
              <a:rPr sz="920" b="1" dirty="0">
                <a:latin typeface="Times New Roman"/>
                <a:cs typeface="Times New Roman"/>
              </a:rPr>
              <a:t>Market</a:t>
            </a:r>
            <a:r>
              <a:rPr sz="920" b="1" spc="-20" dirty="0">
                <a:latin typeface="Times New Roman"/>
                <a:cs typeface="Times New Roman"/>
              </a:rPr>
              <a:t> </a:t>
            </a:r>
            <a:r>
              <a:rPr sz="920" b="1" dirty="0">
                <a:latin typeface="Times New Roman"/>
                <a:cs typeface="Times New Roman"/>
              </a:rPr>
              <a:t>Leader</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Offers</a:t>
            </a:r>
            <a:r>
              <a:rPr sz="920" spc="-20" dirty="0">
                <a:latin typeface="Times New Roman"/>
                <a:cs typeface="Times New Roman"/>
              </a:rPr>
              <a:t> </a:t>
            </a:r>
            <a:r>
              <a:rPr sz="920" dirty="0">
                <a:latin typeface="Times New Roman"/>
                <a:cs typeface="Times New Roman"/>
              </a:rPr>
              <a:t>exclusive</a:t>
            </a:r>
            <a:r>
              <a:rPr sz="920" spc="-20" dirty="0">
                <a:latin typeface="Times New Roman"/>
                <a:cs typeface="Times New Roman"/>
              </a:rPr>
              <a:t> </a:t>
            </a:r>
            <a:r>
              <a:rPr sz="920" dirty="0">
                <a:latin typeface="Times New Roman"/>
                <a:cs typeface="Times New Roman"/>
              </a:rPr>
              <a:t>leads</a:t>
            </a:r>
            <a:r>
              <a:rPr sz="920" spc="-20" dirty="0">
                <a:latin typeface="Times New Roman"/>
                <a:cs typeface="Times New Roman"/>
              </a:rPr>
              <a:t> </a:t>
            </a:r>
            <a:r>
              <a:rPr sz="920" dirty="0">
                <a:latin typeface="Times New Roman"/>
                <a:cs typeface="Times New Roman"/>
              </a:rPr>
              <a:t>and</a:t>
            </a:r>
            <a:r>
              <a:rPr sz="920" spc="-24" dirty="0">
                <a:latin typeface="Times New Roman"/>
                <a:cs typeface="Times New Roman"/>
              </a:rPr>
              <a:t> </a:t>
            </a:r>
            <a:r>
              <a:rPr sz="920" dirty="0">
                <a:latin typeface="Times New Roman"/>
                <a:cs typeface="Times New Roman"/>
              </a:rPr>
              <a:t>affordable</a:t>
            </a:r>
            <a:r>
              <a:rPr sz="920" spc="-24" dirty="0">
                <a:latin typeface="Times New Roman"/>
                <a:cs typeface="Times New Roman"/>
              </a:rPr>
              <a:t> </a:t>
            </a:r>
            <a:r>
              <a:rPr sz="920" dirty="0">
                <a:latin typeface="Times New Roman"/>
                <a:cs typeface="Times New Roman"/>
              </a:rPr>
              <a:t>social</a:t>
            </a:r>
            <a:r>
              <a:rPr sz="920" spc="-24" dirty="0">
                <a:latin typeface="Times New Roman"/>
                <a:cs typeface="Times New Roman"/>
              </a:rPr>
              <a:t> </a:t>
            </a:r>
            <a:r>
              <a:rPr sz="920" dirty="0">
                <a:latin typeface="Times New Roman"/>
                <a:cs typeface="Times New Roman"/>
              </a:rPr>
              <a:t>media</a:t>
            </a:r>
            <a:r>
              <a:rPr sz="920" spc="-20" dirty="0">
                <a:latin typeface="Times New Roman"/>
                <a:cs typeface="Times New Roman"/>
              </a:rPr>
              <a:t> </a:t>
            </a:r>
            <a:r>
              <a:rPr sz="920" spc="-7" dirty="0">
                <a:latin typeface="Times New Roman"/>
                <a:cs typeface="Times New Roman"/>
              </a:rPr>
              <a:t>leads.</a:t>
            </a:r>
            <a:endParaRPr sz="920" dirty="0">
              <a:latin typeface="Times New Roman"/>
              <a:cs typeface="Times New Roman"/>
            </a:endParaRPr>
          </a:p>
          <a:p>
            <a:pPr marL="319945" indent="-155427">
              <a:lnSpc>
                <a:spcPts val="1057"/>
              </a:lnSpc>
              <a:buFont typeface="Times New Roman"/>
              <a:buAutoNum type="arabicPeriod"/>
              <a:tabLst>
                <a:tab pos="319945" algn="l"/>
              </a:tabLst>
            </a:pPr>
            <a:r>
              <a:rPr sz="920" b="1" dirty="0">
                <a:latin typeface="Times New Roman"/>
                <a:cs typeface="Times New Roman"/>
              </a:rPr>
              <a:t>CINC</a:t>
            </a:r>
            <a:r>
              <a:rPr sz="920" dirty="0">
                <a:latin typeface="Times New Roman"/>
                <a:cs typeface="Times New Roman"/>
              </a:rPr>
              <a:t>:</a:t>
            </a:r>
            <a:r>
              <a:rPr sz="920" spc="-34" dirty="0">
                <a:latin typeface="Times New Roman"/>
                <a:cs typeface="Times New Roman"/>
              </a:rPr>
              <a:t> </a:t>
            </a:r>
            <a:r>
              <a:rPr sz="920" dirty="0">
                <a:latin typeface="Times New Roman"/>
                <a:cs typeface="Times New Roman"/>
              </a:rPr>
              <a:t>Supplies</a:t>
            </a:r>
            <a:r>
              <a:rPr sz="920" spc="-20" dirty="0">
                <a:latin typeface="Times New Roman"/>
                <a:cs typeface="Times New Roman"/>
              </a:rPr>
              <a:t> </a:t>
            </a:r>
            <a:r>
              <a:rPr sz="920" dirty="0">
                <a:latin typeface="Times New Roman"/>
                <a:cs typeface="Times New Roman"/>
              </a:rPr>
              <a:t>hyperlocal</a:t>
            </a:r>
            <a:r>
              <a:rPr sz="920" spc="-20" dirty="0">
                <a:latin typeface="Times New Roman"/>
                <a:cs typeface="Times New Roman"/>
              </a:rPr>
              <a:t> </a:t>
            </a:r>
            <a:r>
              <a:rPr sz="920" spc="-7" dirty="0">
                <a:latin typeface="Times New Roman"/>
                <a:cs typeface="Times New Roman"/>
              </a:rPr>
              <a:t>leads.</a:t>
            </a:r>
            <a:endParaRPr sz="920" dirty="0">
              <a:latin typeface="Times New Roman"/>
              <a:cs typeface="Times New Roman"/>
            </a:endParaRPr>
          </a:p>
          <a:p>
            <a:pPr marL="319945" indent="-155427">
              <a:lnSpc>
                <a:spcPts val="1060"/>
              </a:lnSpc>
              <a:buFont typeface="Times New Roman"/>
              <a:buAutoNum type="arabicPeriod"/>
              <a:tabLst>
                <a:tab pos="319945" algn="l"/>
              </a:tabLst>
            </a:pPr>
            <a:r>
              <a:rPr sz="920" b="1" dirty="0">
                <a:latin typeface="Times New Roman"/>
                <a:cs typeface="Times New Roman"/>
              </a:rPr>
              <a:t>zBuyer</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Offers</a:t>
            </a:r>
            <a:r>
              <a:rPr sz="920" spc="-17" dirty="0">
                <a:latin typeface="Times New Roman"/>
                <a:cs typeface="Times New Roman"/>
              </a:rPr>
              <a:t> </a:t>
            </a:r>
            <a:r>
              <a:rPr sz="920" dirty="0">
                <a:latin typeface="Times New Roman"/>
                <a:cs typeface="Times New Roman"/>
              </a:rPr>
              <a:t>affordable</a:t>
            </a:r>
            <a:r>
              <a:rPr sz="920" spc="-17" dirty="0">
                <a:latin typeface="Times New Roman"/>
                <a:cs typeface="Times New Roman"/>
              </a:rPr>
              <a:t> </a:t>
            </a:r>
            <a:r>
              <a:rPr sz="920" dirty="0">
                <a:latin typeface="Times New Roman"/>
                <a:cs typeface="Times New Roman"/>
              </a:rPr>
              <a:t>leads</a:t>
            </a:r>
            <a:r>
              <a:rPr sz="920" spc="-24" dirty="0">
                <a:latin typeface="Times New Roman"/>
                <a:cs typeface="Times New Roman"/>
              </a:rPr>
              <a:t> </a:t>
            </a:r>
            <a:r>
              <a:rPr sz="920" dirty="0">
                <a:latin typeface="Times New Roman"/>
                <a:cs typeface="Times New Roman"/>
              </a:rPr>
              <a:t>with</a:t>
            </a:r>
            <a:r>
              <a:rPr sz="920" spc="-24" dirty="0">
                <a:latin typeface="Times New Roman"/>
                <a:cs typeface="Times New Roman"/>
              </a:rPr>
              <a:t> </a:t>
            </a:r>
            <a:r>
              <a:rPr sz="920" dirty="0">
                <a:latin typeface="Times New Roman"/>
                <a:cs typeface="Times New Roman"/>
              </a:rPr>
              <a:t>no</a:t>
            </a:r>
            <a:r>
              <a:rPr sz="920" spc="-10" dirty="0">
                <a:latin typeface="Times New Roman"/>
                <a:cs typeface="Times New Roman"/>
              </a:rPr>
              <a:t> </a:t>
            </a:r>
            <a:r>
              <a:rPr sz="920" spc="-7" dirty="0">
                <a:latin typeface="Times New Roman"/>
                <a:cs typeface="Times New Roman"/>
              </a:rPr>
              <a:t>contract.</a:t>
            </a:r>
            <a:endParaRPr sz="920" dirty="0">
              <a:latin typeface="Times New Roman"/>
              <a:cs typeface="Times New Roman"/>
            </a:endParaRPr>
          </a:p>
          <a:p>
            <a:pPr marL="319945" indent="-155427">
              <a:lnSpc>
                <a:spcPts val="1060"/>
              </a:lnSpc>
              <a:buFont typeface="Times New Roman"/>
              <a:buAutoNum type="arabicPeriod"/>
              <a:tabLst>
                <a:tab pos="319945" algn="l"/>
              </a:tabLst>
            </a:pPr>
            <a:r>
              <a:rPr sz="920" b="1" dirty="0">
                <a:latin typeface="Times New Roman"/>
                <a:cs typeface="Times New Roman"/>
              </a:rPr>
              <a:t>Smart</a:t>
            </a:r>
            <a:r>
              <a:rPr sz="920" b="1" spc="-20" dirty="0">
                <a:latin typeface="Times New Roman"/>
                <a:cs typeface="Times New Roman"/>
              </a:rPr>
              <a:t> </a:t>
            </a:r>
            <a:r>
              <a:rPr sz="920" b="1" dirty="0">
                <a:latin typeface="Times New Roman"/>
                <a:cs typeface="Times New Roman"/>
              </a:rPr>
              <a:t>Zip</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Supplies</a:t>
            </a:r>
            <a:r>
              <a:rPr sz="920" spc="-20" dirty="0">
                <a:latin typeface="Times New Roman"/>
                <a:cs typeface="Times New Roman"/>
              </a:rPr>
              <a:t> </a:t>
            </a:r>
            <a:r>
              <a:rPr sz="920" dirty="0">
                <a:latin typeface="Times New Roman"/>
                <a:cs typeface="Times New Roman"/>
              </a:rPr>
              <a:t>seller</a:t>
            </a:r>
            <a:r>
              <a:rPr sz="920" spc="-17" dirty="0">
                <a:latin typeface="Times New Roman"/>
                <a:cs typeface="Times New Roman"/>
              </a:rPr>
              <a:t> </a:t>
            </a:r>
            <a:r>
              <a:rPr sz="920" spc="-7" dirty="0">
                <a:latin typeface="Times New Roman"/>
                <a:cs typeface="Times New Roman"/>
              </a:rPr>
              <a:t>leads.</a:t>
            </a:r>
            <a:endParaRPr sz="920" dirty="0">
              <a:latin typeface="Times New Roman"/>
              <a:cs typeface="Times New Roman"/>
            </a:endParaRPr>
          </a:p>
          <a:p>
            <a:pPr marL="319945" indent="-155427">
              <a:lnSpc>
                <a:spcPts val="1057"/>
              </a:lnSpc>
              <a:buFont typeface="Times New Roman"/>
              <a:buAutoNum type="arabicPeriod"/>
              <a:tabLst>
                <a:tab pos="319945" algn="l"/>
              </a:tabLst>
            </a:pPr>
            <a:r>
              <a:rPr sz="920" b="1" dirty="0">
                <a:latin typeface="Times New Roman"/>
                <a:cs typeface="Times New Roman"/>
              </a:rPr>
              <a:t>Catalyze</a:t>
            </a:r>
            <a:r>
              <a:rPr sz="920" b="1" spc="-31" dirty="0">
                <a:latin typeface="Times New Roman"/>
                <a:cs typeface="Times New Roman"/>
              </a:rPr>
              <a:t> </a:t>
            </a:r>
            <a:r>
              <a:rPr sz="920" b="1" dirty="0">
                <a:latin typeface="Times New Roman"/>
                <a:cs typeface="Times New Roman"/>
              </a:rPr>
              <a:t>AI</a:t>
            </a:r>
            <a:r>
              <a:rPr sz="920" dirty="0">
                <a:latin typeface="Times New Roman"/>
                <a:cs typeface="Times New Roman"/>
              </a:rPr>
              <a:t>:</a:t>
            </a:r>
            <a:r>
              <a:rPr sz="920" spc="-34" dirty="0">
                <a:latin typeface="Times New Roman"/>
                <a:cs typeface="Times New Roman"/>
              </a:rPr>
              <a:t> </a:t>
            </a:r>
            <a:r>
              <a:rPr sz="920" dirty="0">
                <a:latin typeface="Times New Roman"/>
                <a:cs typeface="Times New Roman"/>
              </a:rPr>
              <a:t>Offers</a:t>
            </a:r>
            <a:r>
              <a:rPr sz="920" spc="-20" dirty="0">
                <a:latin typeface="Times New Roman"/>
                <a:cs typeface="Times New Roman"/>
              </a:rPr>
              <a:t> </a:t>
            </a:r>
            <a:r>
              <a:rPr sz="920" dirty="0">
                <a:latin typeface="Times New Roman"/>
                <a:cs typeface="Times New Roman"/>
              </a:rPr>
              <a:t>exclusive</a:t>
            </a:r>
            <a:r>
              <a:rPr sz="920" spc="-24" dirty="0">
                <a:latin typeface="Times New Roman"/>
                <a:cs typeface="Times New Roman"/>
              </a:rPr>
              <a:t> </a:t>
            </a:r>
            <a:r>
              <a:rPr sz="920" dirty="0">
                <a:latin typeface="Times New Roman"/>
                <a:cs typeface="Times New Roman"/>
              </a:rPr>
              <a:t>inherited</a:t>
            </a:r>
            <a:r>
              <a:rPr sz="920" spc="-24" dirty="0">
                <a:latin typeface="Times New Roman"/>
                <a:cs typeface="Times New Roman"/>
              </a:rPr>
              <a:t> </a:t>
            </a:r>
            <a:r>
              <a:rPr sz="920" dirty="0">
                <a:latin typeface="Times New Roman"/>
                <a:cs typeface="Times New Roman"/>
              </a:rPr>
              <a:t>property</a:t>
            </a:r>
            <a:r>
              <a:rPr sz="920" spc="-17" dirty="0">
                <a:latin typeface="Times New Roman"/>
                <a:cs typeface="Times New Roman"/>
              </a:rPr>
              <a:t> </a:t>
            </a:r>
            <a:r>
              <a:rPr sz="920" spc="-7" dirty="0">
                <a:latin typeface="Times New Roman"/>
                <a:cs typeface="Times New Roman"/>
              </a:rPr>
              <a:t>leads.</a:t>
            </a:r>
            <a:endParaRPr sz="920" dirty="0">
              <a:latin typeface="Times New Roman"/>
              <a:cs typeface="Times New Roman"/>
            </a:endParaRPr>
          </a:p>
          <a:p>
            <a:pPr marL="319945" indent="-155427">
              <a:lnSpc>
                <a:spcPts val="1060"/>
              </a:lnSpc>
              <a:buFont typeface="Times New Roman"/>
              <a:buAutoNum type="arabicPeriod"/>
              <a:tabLst>
                <a:tab pos="319945" algn="l"/>
              </a:tabLst>
            </a:pPr>
            <a:r>
              <a:rPr sz="920" b="1" dirty="0">
                <a:latin typeface="Times New Roman"/>
                <a:cs typeface="Times New Roman"/>
              </a:rPr>
              <a:t>REDX</a:t>
            </a:r>
            <a:r>
              <a:rPr sz="920" dirty="0">
                <a:latin typeface="Times New Roman"/>
                <a:cs typeface="Times New Roman"/>
              </a:rPr>
              <a:t>:</a:t>
            </a:r>
            <a:r>
              <a:rPr sz="920" spc="-34" dirty="0">
                <a:latin typeface="Times New Roman"/>
                <a:cs typeface="Times New Roman"/>
              </a:rPr>
              <a:t> </a:t>
            </a:r>
            <a:r>
              <a:rPr sz="920" dirty="0">
                <a:latin typeface="Times New Roman"/>
                <a:cs typeface="Times New Roman"/>
              </a:rPr>
              <a:t>Supplies</a:t>
            </a:r>
            <a:r>
              <a:rPr sz="920" spc="-34" dirty="0">
                <a:latin typeface="Times New Roman"/>
                <a:cs typeface="Times New Roman"/>
              </a:rPr>
              <a:t> </a:t>
            </a:r>
            <a:r>
              <a:rPr sz="920" dirty="0">
                <a:latin typeface="Times New Roman"/>
                <a:cs typeface="Times New Roman"/>
              </a:rPr>
              <a:t>prospecting</a:t>
            </a:r>
            <a:r>
              <a:rPr sz="920" spc="-20" dirty="0">
                <a:latin typeface="Times New Roman"/>
                <a:cs typeface="Times New Roman"/>
              </a:rPr>
              <a:t> </a:t>
            </a:r>
            <a:r>
              <a:rPr sz="920" spc="-7" dirty="0">
                <a:latin typeface="Times New Roman"/>
                <a:cs typeface="Times New Roman"/>
              </a:rPr>
              <a:t>leads.</a:t>
            </a:r>
            <a:endParaRPr sz="920" dirty="0">
              <a:latin typeface="Times New Roman"/>
              <a:cs typeface="Times New Roman"/>
            </a:endParaRPr>
          </a:p>
          <a:p>
            <a:pPr marL="319945" indent="-155427">
              <a:lnSpc>
                <a:spcPts val="1060"/>
              </a:lnSpc>
              <a:buFont typeface="Times New Roman"/>
              <a:buAutoNum type="arabicPeriod"/>
              <a:tabLst>
                <a:tab pos="319945" algn="l"/>
              </a:tabLst>
            </a:pPr>
            <a:r>
              <a:rPr sz="920" b="1" dirty="0">
                <a:latin typeface="Times New Roman"/>
                <a:cs typeface="Times New Roman"/>
              </a:rPr>
              <a:t>Real</a:t>
            </a:r>
            <a:r>
              <a:rPr sz="920" b="1" spc="-24" dirty="0">
                <a:latin typeface="Times New Roman"/>
                <a:cs typeface="Times New Roman"/>
              </a:rPr>
              <a:t> </a:t>
            </a:r>
            <a:r>
              <a:rPr sz="920" b="1" dirty="0">
                <a:latin typeface="Times New Roman"/>
                <a:cs typeface="Times New Roman"/>
              </a:rPr>
              <a:t>Geeks</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Offers</a:t>
            </a:r>
            <a:r>
              <a:rPr sz="920" spc="-14"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dirty="0">
                <a:latin typeface="Times New Roman"/>
                <a:cs typeface="Times New Roman"/>
              </a:rPr>
              <a:t>most</a:t>
            </a:r>
            <a:r>
              <a:rPr sz="920" spc="-14" dirty="0">
                <a:latin typeface="Times New Roman"/>
                <a:cs typeface="Times New Roman"/>
              </a:rPr>
              <a:t> </a:t>
            </a:r>
            <a:r>
              <a:rPr sz="920" dirty="0">
                <a:latin typeface="Times New Roman"/>
                <a:cs typeface="Times New Roman"/>
              </a:rPr>
              <a:t>affordable</a:t>
            </a:r>
            <a:r>
              <a:rPr sz="920" spc="-17" dirty="0">
                <a:latin typeface="Times New Roman"/>
                <a:cs typeface="Times New Roman"/>
              </a:rPr>
              <a:t> </a:t>
            </a:r>
            <a:r>
              <a:rPr sz="920" dirty="0">
                <a:latin typeface="Times New Roman"/>
                <a:cs typeface="Times New Roman"/>
              </a:rPr>
              <a:t>all-</a:t>
            </a:r>
            <a:r>
              <a:rPr sz="920" spc="-7" dirty="0">
                <a:latin typeface="Times New Roman"/>
                <a:cs typeface="Times New Roman"/>
              </a:rPr>
              <a:t>in-</a:t>
            </a:r>
            <a:r>
              <a:rPr sz="920" dirty="0">
                <a:latin typeface="Times New Roman"/>
                <a:cs typeface="Times New Roman"/>
              </a:rPr>
              <a:t>one</a:t>
            </a:r>
            <a:r>
              <a:rPr sz="920" spc="-14" dirty="0">
                <a:latin typeface="Times New Roman"/>
                <a:cs typeface="Times New Roman"/>
              </a:rPr>
              <a:t> </a:t>
            </a:r>
            <a:r>
              <a:rPr sz="920" dirty="0">
                <a:latin typeface="Times New Roman"/>
                <a:cs typeface="Times New Roman"/>
              </a:rPr>
              <a:t>lead</a:t>
            </a:r>
            <a:r>
              <a:rPr sz="920" spc="-20" dirty="0">
                <a:latin typeface="Times New Roman"/>
                <a:cs typeface="Times New Roman"/>
              </a:rPr>
              <a:t> </a:t>
            </a:r>
            <a:r>
              <a:rPr sz="920" dirty="0">
                <a:latin typeface="Times New Roman"/>
                <a:cs typeface="Times New Roman"/>
              </a:rPr>
              <a:t>generation</a:t>
            </a:r>
            <a:r>
              <a:rPr sz="920" spc="-17" dirty="0">
                <a:latin typeface="Times New Roman"/>
                <a:cs typeface="Times New Roman"/>
              </a:rPr>
              <a:t> </a:t>
            </a:r>
            <a:r>
              <a:rPr sz="920" spc="-7" dirty="0">
                <a:latin typeface="Times New Roman"/>
                <a:cs typeface="Times New Roman"/>
              </a:rPr>
              <a:t>system.</a:t>
            </a:r>
            <a:endParaRPr sz="920" dirty="0">
              <a:latin typeface="Times New Roman"/>
              <a:cs typeface="Times New Roman"/>
            </a:endParaRPr>
          </a:p>
          <a:p>
            <a:pPr marL="319945" indent="-155427">
              <a:lnSpc>
                <a:spcPts val="1081"/>
              </a:lnSpc>
              <a:buFont typeface="Times New Roman"/>
              <a:buAutoNum type="arabicPeriod"/>
              <a:tabLst>
                <a:tab pos="319945" algn="l"/>
              </a:tabLst>
            </a:pPr>
            <a:r>
              <a:rPr sz="920" b="1" dirty="0">
                <a:latin typeface="Times New Roman"/>
                <a:cs typeface="Times New Roman"/>
              </a:rPr>
              <a:t>Zillow</a:t>
            </a:r>
            <a:r>
              <a:rPr sz="920" b="1" spc="-17" dirty="0">
                <a:latin typeface="Times New Roman"/>
                <a:cs typeface="Times New Roman"/>
              </a:rPr>
              <a:t> </a:t>
            </a:r>
            <a:r>
              <a:rPr sz="920" b="1" dirty="0">
                <a:latin typeface="Times New Roman"/>
                <a:cs typeface="Times New Roman"/>
              </a:rPr>
              <a:t>Premier</a:t>
            </a:r>
            <a:r>
              <a:rPr sz="920" b="1" spc="-31" dirty="0">
                <a:latin typeface="Times New Roman"/>
                <a:cs typeface="Times New Roman"/>
              </a:rPr>
              <a:t> </a:t>
            </a:r>
            <a:r>
              <a:rPr sz="920" b="1" dirty="0">
                <a:latin typeface="Times New Roman"/>
                <a:cs typeface="Times New Roman"/>
              </a:rPr>
              <a:t>Agent</a:t>
            </a:r>
            <a:r>
              <a:rPr sz="920" dirty="0">
                <a:latin typeface="Times New Roman"/>
                <a:cs typeface="Times New Roman"/>
              </a:rPr>
              <a:t>:</a:t>
            </a:r>
            <a:r>
              <a:rPr sz="920" spc="-24" dirty="0">
                <a:latin typeface="Times New Roman"/>
                <a:cs typeface="Times New Roman"/>
              </a:rPr>
              <a:t> </a:t>
            </a:r>
            <a:r>
              <a:rPr sz="920" dirty="0">
                <a:latin typeface="Times New Roman"/>
                <a:cs typeface="Times New Roman"/>
              </a:rPr>
              <a:t>Supplies</a:t>
            </a:r>
            <a:r>
              <a:rPr sz="920" spc="-20" dirty="0">
                <a:latin typeface="Times New Roman"/>
                <a:cs typeface="Times New Roman"/>
              </a:rPr>
              <a:t> </a:t>
            </a:r>
            <a:r>
              <a:rPr sz="920" dirty="0">
                <a:latin typeface="Times New Roman"/>
                <a:cs typeface="Times New Roman"/>
              </a:rPr>
              <a:t>buyer</a:t>
            </a:r>
            <a:r>
              <a:rPr sz="920" spc="-17" dirty="0">
                <a:latin typeface="Times New Roman"/>
                <a:cs typeface="Times New Roman"/>
              </a:rPr>
              <a:t> </a:t>
            </a:r>
            <a:r>
              <a:rPr sz="920" spc="-7" dirty="0">
                <a:latin typeface="Times New Roman"/>
                <a:cs typeface="Times New Roman"/>
              </a:rPr>
              <a:t>leads.</a:t>
            </a:r>
            <a:endParaRPr sz="920" dirty="0">
              <a:latin typeface="Times New Roman"/>
              <a:cs typeface="Times New Roman"/>
            </a:endParaRPr>
          </a:p>
          <a:p>
            <a:pPr marL="32904" algn="ctr">
              <a:lnSpc>
                <a:spcPct val="100000"/>
              </a:lnSpc>
              <a:spcBef>
                <a:spcPts val="907"/>
              </a:spcBef>
            </a:pPr>
            <a:r>
              <a:rPr sz="920" b="1" u="sng" dirty="0">
                <a:uFill>
                  <a:solidFill>
                    <a:srgbClr val="000000"/>
                  </a:solidFill>
                </a:uFill>
                <a:latin typeface="Times New Roman"/>
                <a:cs typeface="Times New Roman"/>
              </a:rPr>
              <a:t>What</a:t>
            </a:r>
            <a:r>
              <a:rPr sz="920" b="1" u="sng" spc="-14"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is</a:t>
            </a:r>
            <a:r>
              <a:rPr sz="920" b="1" u="sng" spc="-20"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a</a:t>
            </a:r>
            <a:r>
              <a:rPr sz="920" b="1" u="sng" spc="-10" dirty="0">
                <a:uFill>
                  <a:solidFill>
                    <a:srgbClr val="000000"/>
                  </a:solidFill>
                </a:uFill>
                <a:latin typeface="Times New Roman"/>
                <a:cs typeface="Times New Roman"/>
              </a:rPr>
              <a:t> </a:t>
            </a:r>
            <a:r>
              <a:rPr sz="920" b="1" u="sng" dirty="0">
                <a:uFill>
                  <a:solidFill>
                    <a:srgbClr val="000000"/>
                  </a:solidFill>
                </a:uFill>
                <a:latin typeface="Times New Roman"/>
                <a:cs typeface="Times New Roman"/>
              </a:rPr>
              <a:t>Mortgage</a:t>
            </a:r>
            <a:r>
              <a:rPr sz="920" b="1" u="sng" spc="-24" dirty="0">
                <a:uFill>
                  <a:solidFill>
                    <a:srgbClr val="000000"/>
                  </a:solidFill>
                </a:uFill>
                <a:latin typeface="Times New Roman"/>
                <a:cs typeface="Times New Roman"/>
              </a:rPr>
              <a:t> </a:t>
            </a:r>
            <a:r>
              <a:rPr sz="920" b="1" u="sng" spc="-7" dirty="0">
                <a:uFill>
                  <a:solidFill>
                    <a:srgbClr val="000000"/>
                  </a:solidFill>
                </a:uFill>
                <a:latin typeface="Times New Roman"/>
                <a:cs typeface="Times New Roman"/>
              </a:rPr>
              <a:t>Lead?</a:t>
            </a:r>
            <a:endParaRPr sz="920" dirty="0">
              <a:latin typeface="Times New Roman"/>
              <a:cs typeface="Times New Roman"/>
            </a:endParaRPr>
          </a:p>
          <a:p>
            <a:pPr marL="8659" marR="40264">
              <a:lnSpc>
                <a:spcPct val="95800"/>
              </a:lnSpc>
              <a:spcBef>
                <a:spcPts val="955"/>
              </a:spcBef>
            </a:pPr>
            <a:r>
              <a:rPr sz="920" dirty="0">
                <a:latin typeface="Times New Roman"/>
                <a:cs typeface="Times New Roman"/>
              </a:rPr>
              <a:t>A</a:t>
            </a:r>
            <a:r>
              <a:rPr sz="920" spc="-20" dirty="0">
                <a:latin typeface="Times New Roman"/>
                <a:cs typeface="Times New Roman"/>
              </a:rPr>
              <a:t> </a:t>
            </a:r>
            <a:r>
              <a:rPr sz="920" dirty="0">
                <a:latin typeface="Times New Roman"/>
                <a:cs typeface="Times New Roman"/>
              </a:rPr>
              <a:t>**mortgage</a:t>
            </a:r>
            <a:r>
              <a:rPr sz="920" spc="-20" dirty="0">
                <a:latin typeface="Times New Roman"/>
                <a:cs typeface="Times New Roman"/>
              </a:rPr>
              <a:t> </a:t>
            </a:r>
            <a:r>
              <a:rPr sz="920" dirty="0">
                <a:latin typeface="Times New Roman"/>
                <a:cs typeface="Times New Roman"/>
              </a:rPr>
              <a:t>lead**</a:t>
            </a:r>
            <a:r>
              <a:rPr sz="920" spc="-24" dirty="0">
                <a:latin typeface="Times New Roman"/>
                <a:cs typeface="Times New Roman"/>
              </a:rPr>
              <a:t> </a:t>
            </a:r>
            <a:r>
              <a:rPr sz="920" dirty="0">
                <a:latin typeface="Times New Roman"/>
                <a:cs typeface="Times New Roman"/>
              </a:rPr>
              <a:t>is</a:t>
            </a:r>
            <a:r>
              <a:rPr sz="920" spc="-17"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dirty="0">
                <a:latin typeface="Times New Roman"/>
                <a:cs typeface="Times New Roman"/>
              </a:rPr>
              <a:t>person</a:t>
            </a:r>
            <a:r>
              <a:rPr sz="920" spc="-14" dirty="0">
                <a:latin typeface="Times New Roman"/>
                <a:cs typeface="Times New Roman"/>
              </a:rPr>
              <a:t> </a:t>
            </a:r>
            <a:r>
              <a:rPr sz="920" dirty="0">
                <a:latin typeface="Times New Roman"/>
                <a:cs typeface="Times New Roman"/>
              </a:rPr>
              <a:t>who</a:t>
            </a:r>
            <a:r>
              <a:rPr sz="920" spc="-24" dirty="0">
                <a:latin typeface="Times New Roman"/>
                <a:cs typeface="Times New Roman"/>
              </a:rPr>
              <a:t> </a:t>
            </a:r>
            <a:r>
              <a:rPr sz="920" dirty="0">
                <a:latin typeface="Times New Roman"/>
                <a:cs typeface="Times New Roman"/>
              </a:rPr>
              <a:t>has</a:t>
            </a:r>
            <a:r>
              <a:rPr sz="920" spc="-17" dirty="0">
                <a:latin typeface="Times New Roman"/>
                <a:cs typeface="Times New Roman"/>
              </a:rPr>
              <a:t> </a:t>
            </a:r>
            <a:r>
              <a:rPr sz="920" dirty="0">
                <a:latin typeface="Times New Roman"/>
                <a:cs typeface="Times New Roman"/>
              </a:rPr>
              <a:t>expressed</a:t>
            </a:r>
            <a:r>
              <a:rPr sz="920" spc="-14" dirty="0">
                <a:latin typeface="Times New Roman"/>
                <a:cs typeface="Times New Roman"/>
              </a:rPr>
              <a:t> </a:t>
            </a:r>
            <a:r>
              <a:rPr sz="920" dirty="0">
                <a:latin typeface="Times New Roman"/>
                <a:cs typeface="Times New Roman"/>
              </a:rPr>
              <a:t>interest</a:t>
            </a:r>
            <a:r>
              <a:rPr sz="920" spc="-20" dirty="0">
                <a:latin typeface="Times New Roman"/>
                <a:cs typeface="Times New Roman"/>
              </a:rPr>
              <a:t> </a:t>
            </a:r>
            <a:r>
              <a:rPr sz="920" dirty="0">
                <a:latin typeface="Times New Roman"/>
                <a:cs typeface="Times New Roman"/>
              </a:rPr>
              <a:t>in</a:t>
            </a:r>
            <a:r>
              <a:rPr sz="920" spc="-14" dirty="0">
                <a:latin typeface="Times New Roman"/>
                <a:cs typeface="Times New Roman"/>
              </a:rPr>
              <a:t> </a:t>
            </a:r>
            <a:r>
              <a:rPr sz="920" dirty="0">
                <a:latin typeface="Times New Roman"/>
                <a:cs typeface="Times New Roman"/>
              </a:rPr>
              <a:t>obtaining</a:t>
            </a:r>
            <a:r>
              <a:rPr sz="920" spc="-14"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spc="-7" dirty="0">
                <a:latin typeface="Times New Roman"/>
                <a:cs typeface="Times New Roman"/>
              </a:rPr>
              <a:t>mortgage </a:t>
            </a:r>
            <a:r>
              <a:rPr sz="920" dirty="0">
                <a:latin typeface="Times New Roman"/>
                <a:cs typeface="Times New Roman"/>
              </a:rPr>
              <a:t>loan.</a:t>
            </a:r>
            <a:r>
              <a:rPr sz="920" spc="-34" dirty="0">
                <a:latin typeface="Times New Roman"/>
                <a:cs typeface="Times New Roman"/>
              </a:rPr>
              <a:t> </a:t>
            </a:r>
            <a:r>
              <a:rPr sz="920" dirty="0">
                <a:latin typeface="Times New Roman"/>
                <a:cs typeface="Times New Roman"/>
              </a:rPr>
              <a:t>Mortgage</a:t>
            </a:r>
            <a:r>
              <a:rPr sz="920" spc="-17" dirty="0">
                <a:latin typeface="Times New Roman"/>
                <a:cs typeface="Times New Roman"/>
              </a:rPr>
              <a:t> </a:t>
            </a:r>
            <a:r>
              <a:rPr sz="920" dirty="0">
                <a:latin typeface="Times New Roman"/>
                <a:cs typeface="Times New Roman"/>
              </a:rPr>
              <a:t>leads</a:t>
            </a:r>
            <a:r>
              <a:rPr sz="920" spc="-24" dirty="0">
                <a:latin typeface="Times New Roman"/>
                <a:cs typeface="Times New Roman"/>
              </a:rPr>
              <a:t> </a:t>
            </a:r>
            <a:r>
              <a:rPr sz="920" dirty="0">
                <a:latin typeface="Times New Roman"/>
                <a:cs typeface="Times New Roman"/>
              </a:rPr>
              <a:t>can</a:t>
            </a:r>
            <a:r>
              <a:rPr sz="920" spc="-14" dirty="0">
                <a:latin typeface="Times New Roman"/>
                <a:cs typeface="Times New Roman"/>
              </a:rPr>
              <a:t> </a:t>
            </a:r>
            <a:r>
              <a:rPr sz="920" dirty="0">
                <a:latin typeface="Times New Roman"/>
                <a:cs typeface="Times New Roman"/>
              </a:rPr>
              <a:t>be</a:t>
            </a:r>
            <a:r>
              <a:rPr sz="920" spc="-17" dirty="0">
                <a:latin typeface="Times New Roman"/>
                <a:cs typeface="Times New Roman"/>
              </a:rPr>
              <a:t> </a:t>
            </a:r>
            <a:r>
              <a:rPr sz="920" dirty="0">
                <a:latin typeface="Times New Roman"/>
                <a:cs typeface="Times New Roman"/>
              </a:rPr>
              <a:t>generated</a:t>
            </a:r>
            <a:r>
              <a:rPr sz="920" spc="-17" dirty="0">
                <a:latin typeface="Times New Roman"/>
                <a:cs typeface="Times New Roman"/>
              </a:rPr>
              <a:t> </a:t>
            </a:r>
            <a:r>
              <a:rPr sz="920" dirty="0">
                <a:latin typeface="Times New Roman"/>
                <a:cs typeface="Times New Roman"/>
              </a:rPr>
              <a:t>through</a:t>
            </a:r>
            <a:r>
              <a:rPr sz="920" spc="-20" dirty="0">
                <a:latin typeface="Times New Roman"/>
                <a:cs typeface="Times New Roman"/>
              </a:rPr>
              <a:t> </a:t>
            </a:r>
            <a:r>
              <a:rPr sz="920" dirty="0">
                <a:latin typeface="Times New Roman"/>
                <a:cs typeface="Times New Roman"/>
              </a:rPr>
              <a:t>various</a:t>
            </a:r>
            <a:r>
              <a:rPr sz="920" spc="-24" dirty="0">
                <a:latin typeface="Times New Roman"/>
                <a:cs typeface="Times New Roman"/>
              </a:rPr>
              <a:t> </a:t>
            </a:r>
            <a:r>
              <a:rPr sz="920" dirty="0">
                <a:latin typeface="Times New Roman"/>
                <a:cs typeface="Times New Roman"/>
              </a:rPr>
              <a:t>means</a:t>
            </a:r>
            <a:r>
              <a:rPr sz="920" spc="-17" dirty="0">
                <a:latin typeface="Times New Roman"/>
                <a:cs typeface="Times New Roman"/>
              </a:rPr>
              <a:t> </a:t>
            </a:r>
            <a:r>
              <a:rPr sz="920" dirty="0">
                <a:latin typeface="Times New Roman"/>
                <a:cs typeface="Times New Roman"/>
              </a:rPr>
              <a:t>such</a:t>
            </a:r>
            <a:r>
              <a:rPr sz="920" spc="-20" dirty="0">
                <a:latin typeface="Times New Roman"/>
                <a:cs typeface="Times New Roman"/>
              </a:rPr>
              <a:t> </a:t>
            </a:r>
            <a:r>
              <a:rPr sz="920" dirty="0">
                <a:latin typeface="Times New Roman"/>
                <a:cs typeface="Times New Roman"/>
              </a:rPr>
              <a:t>as</a:t>
            </a:r>
            <a:r>
              <a:rPr sz="920" spc="-14" dirty="0">
                <a:latin typeface="Times New Roman"/>
                <a:cs typeface="Times New Roman"/>
              </a:rPr>
              <a:t> </a:t>
            </a:r>
            <a:r>
              <a:rPr sz="920" spc="-7" dirty="0">
                <a:latin typeface="Times New Roman"/>
                <a:cs typeface="Times New Roman"/>
              </a:rPr>
              <a:t>online </a:t>
            </a:r>
            <a:r>
              <a:rPr sz="920" dirty="0">
                <a:latin typeface="Times New Roman"/>
                <a:cs typeface="Times New Roman"/>
              </a:rPr>
              <a:t>advertising,</a:t>
            </a:r>
            <a:r>
              <a:rPr sz="920" spc="-27" dirty="0">
                <a:latin typeface="Times New Roman"/>
                <a:cs typeface="Times New Roman"/>
              </a:rPr>
              <a:t> </a:t>
            </a:r>
            <a:r>
              <a:rPr sz="920" dirty="0">
                <a:latin typeface="Times New Roman"/>
                <a:cs typeface="Times New Roman"/>
              </a:rPr>
              <a:t>referrals,</a:t>
            </a:r>
            <a:r>
              <a:rPr sz="920" spc="-37" dirty="0">
                <a:latin typeface="Times New Roman"/>
                <a:cs typeface="Times New Roman"/>
              </a:rPr>
              <a:t> </a:t>
            </a:r>
            <a:r>
              <a:rPr sz="920" dirty="0">
                <a:latin typeface="Times New Roman"/>
                <a:cs typeface="Times New Roman"/>
              </a:rPr>
              <a:t>and</a:t>
            </a:r>
            <a:r>
              <a:rPr sz="920" spc="-20" dirty="0">
                <a:latin typeface="Times New Roman"/>
                <a:cs typeface="Times New Roman"/>
              </a:rPr>
              <a:t> </a:t>
            </a:r>
            <a:r>
              <a:rPr sz="920" dirty="0">
                <a:latin typeface="Times New Roman"/>
                <a:cs typeface="Times New Roman"/>
              </a:rPr>
              <a:t>campaigns.</a:t>
            </a:r>
            <a:r>
              <a:rPr sz="920" spc="-34" dirty="0">
                <a:latin typeface="Times New Roman"/>
                <a:cs typeface="Times New Roman"/>
              </a:rPr>
              <a:t> </a:t>
            </a:r>
            <a:r>
              <a:rPr sz="920" dirty="0">
                <a:latin typeface="Times New Roman"/>
                <a:cs typeface="Times New Roman"/>
              </a:rPr>
              <a:t>Mortgage</a:t>
            </a:r>
            <a:r>
              <a:rPr sz="920" spc="-24" dirty="0">
                <a:latin typeface="Times New Roman"/>
                <a:cs typeface="Times New Roman"/>
              </a:rPr>
              <a:t> </a:t>
            </a:r>
            <a:r>
              <a:rPr sz="920" dirty="0">
                <a:latin typeface="Times New Roman"/>
                <a:cs typeface="Times New Roman"/>
              </a:rPr>
              <a:t>lead</a:t>
            </a:r>
            <a:r>
              <a:rPr sz="920" spc="-31" dirty="0">
                <a:latin typeface="Times New Roman"/>
                <a:cs typeface="Times New Roman"/>
              </a:rPr>
              <a:t> </a:t>
            </a:r>
            <a:r>
              <a:rPr sz="920" dirty="0">
                <a:latin typeface="Times New Roman"/>
                <a:cs typeface="Times New Roman"/>
              </a:rPr>
              <a:t>generation</a:t>
            </a:r>
            <a:r>
              <a:rPr sz="920" spc="-20" dirty="0">
                <a:latin typeface="Times New Roman"/>
                <a:cs typeface="Times New Roman"/>
              </a:rPr>
              <a:t> </a:t>
            </a:r>
            <a:r>
              <a:rPr sz="920" dirty="0">
                <a:latin typeface="Times New Roman"/>
                <a:cs typeface="Times New Roman"/>
              </a:rPr>
              <a:t>companies</a:t>
            </a:r>
            <a:r>
              <a:rPr sz="920" spc="-7" dirty="0">
                <a:latin typeface="Times New Roman"/>
                <a:cs typeface="Times New Roman"/>
              </a:rPr>
              <a:t> </a:t>
            </a:r>
            <a:r>
              <a:rPr sz="920" spc="-17" dirty="0">
                <a:latin typeface="Times New Roman"/>
                <a:cs typeface="Times New Roman"/>
              </a:rPr>
              <a:t>use </a:t>
            </a:r>
            <a:r>
              <a:rPr sz="920" dirty="0">
                <a:latin typeface="Times New Roman"/>
                <a:cs typeface="Times New Roman"/>
              </a:rPr>
              <a:t>technology,</a:t>
            </a:r>
            <a:r>
              <a:rPr sz="920" spc="-34" dirty="0">
                <a:latin typeface="Times New Roman"/>
                <a:cs typeface="Times New Roman"/>
              </a:rPr>
              <a:t> </a:t>
            </a:r>
            <a:r>
              <a:rPr sz="920" dirty="0">
                <a:latin typeface="Times New Roman"/>
                <a:cs typeface="Times New Roman"/>
              </a:rPr>
              <a:t>advertising</a:t>
            </a:r>
            <a:r>
              <a:rPr sz="920" spc="-17" dirty="0">
                <a:latin typeface="Times New Roman"/>
                <a:cs typeface="Times New Roman"/>
              </a:rPr>
              <a:t> </a:t>
            </a:r>
            <a:r>
              <a:rPr sz="920" dirty="0">
                <a:latin typeface="Times New Roman"/>
                <a:cs typeface="Times New Roman"/>
              </a:rPr>
              <a:t>skills,</a:t>
            </a:r>
            <a:r>
              <a:rPr sz="920" spc="-24" dirty="0">
                <a:latin typeface="Times New Roman"/>
                <a:cs typeface="Times New Roman"/>
              </a:rPr>
              <a:t> </a:t>
            </a:r>
            <a:r>
              <a:rPr sz="920" dirty="0">
                <a:latin typeface="Times New Roman"/>
                <a:cs typeface="Times New Roman"/>
              </a:rPr>
              <a:t>and</a:t>
            </a:r>
            <a:r>
              <a:rPr sz="920" spc="-27" dirty="0">
                <a:latin typeface="Times New Roman"/>
                <a:cs typeface="Times New Roman"/>
              </a:rPr>
              <a:t> </a:t>
            </a:r>
            <a:r>
              <a:rPr sz="920" dirty="0">
                <a:latin typeface="Times New Roman"/>
                <a:cs typeface="Times New Roman"/>
              </a:rPr>
              <a:t>professional</a:t>
            </a:r>
            <a:r>
              <a:rPr sz="920" spc="-27" dirty="0">
                <a:latin typeface="Times New Roman"/>
                <a:cs typeface="Times New Roman"/>
              </a:rPr>
              <a:t> </a:t>
            </a:r>
            <a:r>
              <a:rPr sz="920" dirty="0">
                <a:latin typeface="Times New Roman"/>
                <a:cs typeface="Times New Roman"/>
              </a:rPr>
              <a:t>staff</a:t>
            </a:r>
            <a:r>
              <a:rPr sz="920" spc="-20" dirty="0">
                <a:latin typeface="Times New Roman"/>
                <a:cs typeface="Times New Roman"/>
              </a:rPr>
              <a:t> </a:t>
            </a:r>
            <a:r>
              <a:rPr sz="920" dirty="0">
                <a:latin typeface="Times New Roman"/>
                <a:cs typeface="Times New Roman"/>
              </a:rPr>
              <a:t>to</a:t>
            </a:r>
            <a:r>
              <a:rPr sz="920" spc="-20" dirty="0">
                <a:latin typeface="Times New Roman"/>
                <a:cs typeface="Times New Roman"/>
              </a:rPr>
              <a:t> </a:t>
            </a:r>
            <a:r>
              <a:rPr sz="920" dirty="0">
                <a:latin typeface="Times New Roman"/>
                <a:cs typeface="Times New Roman"/>
              </a:rPr>
              <a:t>generate</a:t>
            </a:r>
            <a:r>
              <a:rPr sz="920" spc="-24" dirty="0">
                <a:latin typeface="Times New Roman"/>
                <a:cs typeface="Times New Roman"/>
              </a:rPr>
              <a:t> </a:t>
            </a:r>
            <a:r>
              <a:rPr sz="920" dirty="0">
                <a:latin typeface="Times New Roman"/>
                <a:cs typeface="Times New Roman"/>
              </a:rPr>
              <a:t>leads</a:t>
            </a:r>
            <a:r>
              <a:rPr sz="920" spc="-20" dirty="0">
                <a:latin typeface="Times New Roman"/>
                <a:cs typeface="Times New Roman"/>
              </a:rPr>
              <a:t> </a:t>
            </a:r>
            <a:r>
              <a:rPr sz="920" dirty="0">
                <a:latin typeface="Times New Roman"/>
                <a:cs typeface="Times New Roman"/>
              </a:rPr>
              <a:t>for</a:t>
            </a:r>
            <a:r>
              <a:rPr sz="920" spc="-20" dirty="0">
                <a:latin typeface="Times New Roman"/>
                <a:cs typeface="Times New Roman"/>
              </a:rPr>
              <a:t> </a:t>
            </a:r>
            <a:r>
              <a:rPr sz="920" dirty="0">
                <a:latin typeface="Times New Roman"/>
                <a:cs typeface="Times New Roman"/>
              </a:rPr>
              <a:t>lenders</a:t>
            </a:r>
            <a:r>
              <a:rPr sz="920" spc="-20" dirty="0">
                <a:latin typeface="Times New Roman"/>
                <a:cs typeface="Times New Roman"/>
              </a:rPr>
              <a:t> </a:t>
            </a:r>
            <a:r>
              <a:rPr sz="920" spc="-17" dirty="0">
                <a:latin typeface="Times New Roman"/>
                <a:cs typeface="Times New Roman"/>
              </a:rPr>
              <a:t>and</a:t>
            </a:r>
            <a:endParaRPr sz="920" dirty="0">
              <a:latin typeface="Times New Roman"/>
              <a:cs typeface="Times New Roman"/>
            </a:endParaRPr>
          </a:p>
        </p:txBody>
      </p:sp>
      <p:sp>
        <p:nvSpPr>
          <p:cNvPr id="3" name="object 3"/>
          <p:cNvSpPr/>
          <p:nvPr/>
        </p:nvSpPr>
        <p:spPr>
          <a:xfrm>
            <a:off x="3654137" y="207818"/>
            <a:ext cx="4885026" cy="6443663"/>
          </a:xfrm>
          <a:custGeom>
            <a:avLst/>
            <a:gdLst/>
            <a:ahLst/>
            <a:cxnLst/>
            <a:rect l="l" t="t" r="r" b="b"/>
            <a:pathLst>
              <a:path w="7164705" h="9450705">
                <a:moveTo>
                  <a:pt x="56375" y="47244"/>
                </a:moveTo>
                <a:lnTo>
                  <a:pt x="47244" y="47244"/>
                </a:lnTo>
                <a:lnTo>
                  <a:pt x="47244" y="56388"/>
                </a:lnTo>
                <a:lnTo>
                  <a:pt x="47244" y="9393936"/>
                </a:lnTo>
                <a:lnTo>
                  <a:pt x="47244" y="9432036"/>
                </a:lnTo>
                <a:lnTo>
                  <a:pt x="56375" y="9432036"/>
                </a:lnTo>
                <a:lnTo>
                  <a:pt x="56375" y="9393936"/>
                </a:lnTo>
                <a:lnTo>
                  <a:pt x="56375" y="56388"/>
                </a:lnTo>
                <a:lnTo>
                  <a:pt x="56375" y="47244"/>
                </a:lnTo>
                <a:close/>
              </a:path>
              <a:path w="7164705" h="9450705">
                <a:moveTo>
                  <a:pt x="7146036" y="47244"/>
                </a:moveTo>
                <a:lnTo>
                  <a:pt x="7107936" y="47244"/>
                </a:lnTo>
                <a:lnTo>
                  <a:pt x="56388" y="47244"/>
                </a:lnTo>
                <a:lnTo>
                  <a:pt x="56388" y="56388"/>
                </a:lnTo>
                <a:lnTo>
                  <a:pt x="7107936" y="56388"/>
                </a:lnTo>
                <a:lnTo>
                  <a:pt x="7107936" y="9393936"/>
                </a:lnTo>
                <a:lnTo>
                  <a:pt x="56388" y="9393936"/>
                </a:lnTo>
                <a:lnTo>
                  <a:pt x="56388" y="9432036"/>
                </a:lnTo>
                <a:lnTo>
                  <a:pt x="7107936" y="9432036"/>
                </a:lnTo>
                <a:lnTo>
                  <a:pt x="7146036" y="9432036"/>
                </a:lnTo>
                <a:lnTo>
                  <a:pt x="7146036" y="9393936"/>
                </a:lnTo>
                <a:lnTo>
                  <a:pt x="7146036" y="56388"/>
                </a:lnTo>
                <a:lnTo>
                  <a:pt x="7146036" y="47244"/>
                </a:lnTo>
                <a:close/>
              </a:path>
              <a:path w="7164705" h="9450705">
                <a:moveTo>
                  <a:pt x="7164324" y="0"/>
                </a:moveTo>
                <a:lnTo>
                  <a:pt x="7155180" y="0"/>
                </a:lnTo>
                <a:lnTo>
                  <a:pt x="7155180" y="38100"/>
                </a:lnTo>
                <a:lnTo>
                  <a:pt x="7155180" y="56388"/>
                </a:lnTo>
                <a:lnTo>
                  <a:pt x="7155180" y="9393936"/>
                </a:lnTo>
                <a:lnTo>
                  <a:pt x="7155180" y="9441193"/>
                </a:lnTo>
                <a:lnTo>
                  <a:pt x="7107936" y="9441193"/>
                </a:lnTo>
                <a:lnTo>
                  <a:pt x="56388" y="9441193"/>
                </a:lnTo>
                <a:lnTo>
                  <a:pt x="38100" y="9441193"/>
                </a:lnTo>
                <a:lnTo>
                  <a:pt x="38100" y="9393936"/>
                </a:lnTo>
                <a:lnTo>
                  <a:pt x="38100" y="56388"/>
                </a:lnTo>
                <a:lnTo>
                  <a:pt x="38100" y="38100"/>
                </a:lnTo>
                <a:lnTo>
                  <a:pt x="56388" y="38100"/>
                </a:lnTo>
                <a:lnTo>
                  <a:pt x="7107936" y="38100"/>
                </a:lnTo>
                <a:lnTo>
                  <a:pt x="7155180" y="38100"/>
                </a:lnTo>
                <a:lnTo>
                  <a:pt x="7155180" y="0"/>
                </a:lnTo>
                <a:lnTo>
                  <a:pt x="7107936" y="0"/>
                </a:lnTo>
                <a:lnTo>
                  <a:pt x="56388" y="0"/>
                </a:lnTo>
                <a:lnTo>
                  <a:pt x="38100" y="0"/>
                </a:lnTo>
                <a:lnTo>
                  <a:pt x="0" y="0"/>
                </a:lnTo>
                <a:lnTo>
                  <a:pt x="0" y="38100"/>
                </a:lnTo>
                <a:lnTo>
                  <a:pt x="0" y="56388"/>
                </a:lnTo>
                <a:lnTo>
                  <a:pt x="0" y="9393936"/>
                </a:lnTo>
                <a:lnTo>
                  <a:pt x="0" y="9441193"/>
                </a:lnTo>
                <a:lnTo>
                  <a:pt x="0" y="9450324"/>
                </a:lnTo>
                <a:lnTo>
                  <a:pt x="38100" y="9450324"/>
                </a:lnTo>
                <a:lnTo>
                  <a:pt x="7164324" y="9450324"/>
                </a:lnTo>
                <a:lnTo>
                  <a:pt x="7164324" y="9441193"/>
                </a:lnTo>
                <a:lnTo>
                  <a:pt x="7164311" y="9393936"/>
                </a:lnTo>
                <a:lnTo>
                  <a:pt x="7164311" y="56388"/>
                </a:lnTo>
                <a:lnTo>
                  <a:pt x="7164311" y="38100"/>
                </a:lnTo>
                <a:lnTo>
                  <a:pt x="7164324" y="0"/>
                </a:lnTo>
                <a:close/>
              </a:path>
            </a:pathLst>
          </a:custGeom>
          <a:solidFill>
            <a:srgbClr val="00AF50"/>
          </a:solidFill>
        </p:spPr>
        <p:txBody>
          <a:bodyPr wrap="square" lIns="0" tIns="0" rIns="0" bIns="0" rtlCol="0"/>
          <a:lstStyle/>
          <a:p>
            <a:endParaRPr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35</a:t>
            </a:fld>
            <a:r>
              <a:rPr b="1" spc="-3" dirty="0">
                <a:latin typeface="Calibri"/>
                <a:cs typeface="Calibri"/>
              </a:rPr>
              <a:t> </a:t>
            </a:r>
            <a:r>
              <a:rPr dirty="0"/>
              <a:t>of</a:t>
            </a:r>
            <a:r>
              <a:rPr spc="-14" dirty="0"/>
              <a:t> </a:t>
            </a:r>
            <a:r>
              <a:rPr b="1" spc="-34" dirty="0">
                <a:latin typeface="Calibri"/>
                <a:cs typeface="Calibri"/>
              </a:rPr>
              <a:t>5</a:t>
            </a:r>
          </a:p>
        </p:txBody>
      </p:sp>
    </p:spTree>
    <p:extLst>
      <p:ext uri="{BB962C8B-B14F-4D97-AF65-F5344CB8AC3E}">
        <p14:creationId xmlns:p14="http://schemas.microsoft.com/office/powerpoint/2010/main" val="1314182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1321" y="1155296"/>
            <a:ext cx="4060681" cy="1578521"/>
          </a:xfrm>
          <a:prstGeom prst="rect">
            <a:avLst/>
          </a:prstGeom>
        </p:spPr>
        <p:txBody>
          <a:bodyPr vert="horz" wrap="square" lIns="0" tIns="18617" rIns="0" bIns="0" rtlCol="0">
            <a:spAutoFit/>
          </a:bodyPr>
          <a:lstStyle/>
          <a:p>
            <a:pPr marL="8659" marR="313451">
              <a:lnSpc>
                <a:spcPts val="1057"/>
              </a:lnSpc>
              <a:spcBef>
                <a:spcPts val="147"/>
              </a:spcBef>
            </a:pPr>
            <a:r>
              <a:rPr sz="920" dirty="0">
                <a:latin typeface="Times New Roman"/>
                <a:cs typeface="Times New Roman"/>
              </a:rPr>
              <a:t>loan</a:t>
            </a:r>
            <a:r>
              <a:rPr sz="920" spc="-31" dirty="0">
                <a:latin typeface="Times New Roman"/>
                <a:cs typeface="Times New Roman"/>
              </a:rPr>
              <a:t> </a:t>
            </a:r>
            <a:r>
              <a:rPr sz="920" dirty="0">
                <a:latin typeface="Times New Roman"/>
                <a:cs typeface="Times New Roman"/>
              </a:rPr>
              <a:t>officers.</a:t>
            </a:r>
            <a:r>
              <a:rPr sz="920" spc="-20" dirty="0">
                <a:latin typeface="Times New Roman"/>
                <a:cs typeface="Times New Roman"/>
              </a:rPr>
              <a:t> </a:t>
            </a:r>
            <a:r>
              <a:rPr sz="920" dirty="0">
                <a:latin typeface="Times New Roman"/>
                <a:cs typeface="Times New Roman"/>
              </a:rPr>
              <a:t>These</a:t>
            </a:r>
            <a:r>
              <a:rPr sz="920" spc="-20" dirty="0">
                <a:latin typeface="Times New Roman"/>
                <a:cs typeface="Times New Roman"/>
              </a:rPr>
              <a:t> </a:t>
            </a:r>
            <a:r>
              <a:rPr sz="920" dirty="0">
                <a:latin typeface="Times New Roman"/>
                <a:cs typeface="Times New Roman"/>
              </a:rPr>
              <a:t>companies</a:t>
            </a:r>
            <a:r>
              <a:rPr sz="920" spc="-20" dirty="0">
                <a:latin typeface="Times New Roman"/>
                <a:cs typeface="Times New Roman"/>
              </a:rPr>
              <a:t> </a:t>
            </a:r>
            <a:r>
              <a:rPr sz="920" dirty="0">
                <a:latin typeface="Times New Roman"/>
                <a:cs typeface="Times New Roman"/>
              </a:rPr>
              <a:t>place</a:t>
            </a:r>
            <a:r>
              <a:rPr sz="920" spc="-20" dirty="0">
                <a:latin typeface="Times New Roman"/>
                <a:cs typeface="Times New Roman"/>
              </a:rPr>
              <a:t> </a:t>
            </a:r>
            <a:r>
              <a:rPr sz="920" dirty="0">
                <a:latin typeface="Times New Roman"/>
                <a:cs typeface="Times New Roman"/>
              </a:rPr>
              <a:t>ads</a:t>
            </a:r>
            <a:r>
              <a:rPr sz="920" spc="-24" dirty="0">
                <a:latin typeface="Times New Roman"/>
                <a:cs typeface="Times New Roman"/>
              </a:rPr>
              <a:t> </a:t>
            </a:r>
            <a:r>
              <a:rPr sz="920" dirty="0">
                <a:latin typeface="Times New Roman"/>
                <a:cs typeface="Times New Roman"/>
              </a:rPr>
              <a:t>on</a:t>
            </a:r>
            <a:r>
              <a:rPr sz="920" spc="-20" dirty="0">
                <a:latin typeface="Times New Roman"/>
                <a:cs typeface="Times New Roman"/>
              </a:rPr>
              <a:t> </a:t>
            </a:r>
            <a:r>
              <a:rPr sz="920" dirty="0">
                <a:latin typeface="Times New Roman"/>
                <a:cs typeface="Times New Roman"/>
              </a:rPr>
              <a:t>social</a:t>
            </a:r>
            <a:r>
              <a:rPr sz="920" spc="-20" dirty="0">
                <a:latin typeface="Times New Roman"/>
                <a:cs typeface="Times New Roman"/>
              </a:rPr>
              <a:t> </a:t>
            </a:r>
            <a:r>
              <a:rPr sz="920" dirty="0">
                <a:latin typeface="Times New Roman"/>
                <a:cs typeface="Times New Roman"/>
              </a:rPr>
              <a:t>media</a:t>
            </a:r>
            <a:r>
              <a:rPr sz="920" spc="-20" dirty="0">
                <a:latin typeface="Times New Roman"/>
                <a:cs typeface="Times New Roman"/>
              </a:rPr>
              <a:t> </a:t>
            </a:r>
            <a:r>
              <a:rPr sz="920" dirty="0">
                <a:latin typeface="Times New Roman"/>
                <a:cs typeface="Times New Roman"/>
              </a:rPr>
              <a:t>platforms</a:t>
            </a:r>
            <a:r>
              <a:rPr sz="920" spc="-17" dirty="0">
                <a:latin typeface="Times New Roman"/>
                <a:cs typeface="Times New Roman"/>
              </a:rPr>
              <a:t> </a:t>
            </a:r>
            <a:r>
              <a:rPr sz="920" dirty="0">
                <a:latin typeface="Times New Roman"/>
                <a:cs typeface="Times New Roman"/>
              </a:rPr>
              <a:t>and</a:t>
            </a:r>
            <a:r>
              <a:rPr sz="920" spc="-10" dirty="0">
                <a:latin typeface="Times New Roman"/>
                <a:cs typeface="Times New Roman"/>
              </a:rPr>
              <a:t> </a:t>
            </a:r>
            <a:r>
              <a:rPr sz="920" spc="-7" dirty="0">
                <a:latin typeface="Times New Roman"/>
                <a:cs typeface="Times New Roman"/>
              </a:rPr>
              <a:t>search </a:t>
            </a:r>
            <a:r>
              <a:rPr sz="920" dirty="0">
                <a:latin typeface="Times New Roman"/>
                <a:cs typeface="Times New Roman"/>
              </a:rPr>
              <a:t>engines</a:t>
            </a:r>
            <a:r>
              <a:rPr sz="920" spc="-24" dirty="0">
                <a:latin typeface="Times New Roman"/>
                <a:cs typeface="Times New Roman"/>
              </a:rPr>
              <a:t> </a:t>
            </a:r>
            <a:r>
              <a:rPr sz="920" dirty="0">
                <a:latin typeface="Times New Roman"/>
                <a:cs typeface="Times New Roman"/>
              </a:rPr>
              <a:t>to</a:t>
            </a:r>
            <a:r>
              <a:rPr sz="920" spc="-17" dirty="0">
                <a:latin typeface="Times New Roman"/>
                <a:cs typeface="Times New Roman"/>
              </a:rPr>
              <a:t> </a:t>
            </a:r>
            <a:r>
              <a:rPr sz="920" dirty="0">
                <a:latin typeface="Times New Roman"/>
                <a:cs typeface="Times New Roman"/>
              </a:rPr>
              <a:t>capture</a:t>
            </a:r>
            <a:r>
              <a:rPr sz="920" spc="-20" dirty="0">
                <a:latin typeface="Times New Roman"/>
                <a:cs typeface="Times New Roman"/>
              </a:rPr>
              <a:t> </a:t>
            </a:r>
            <a:r>
              <a:rPr sz="920" dirty="0">
                <a:latin typeface="Times New Roman"/>
                <a:cs typeface="Times New Roman"/>
              </a:rPr>
              <a:t>a</a:t>
            </a:r>
            <a:r>
              <a:rPr sz="920" spc="-24" dirty="0">
                <a:latin typeface="Times New Roman"/>
                <a:cs typeface="Times New Roman"/>
              </a:rPr>
              <a:t> </a:t>
            </a:r>
            <a:r>
              <a:rPr sz="920" dirty="0">
                <a:latin typeface="Times New Roman"/>
                <a:cs typeface="Times New Roman"/>
              </a:rPr>
              <a:t>borrower's</a:t>
            </a:r>
            <a:r>
              <a:rPr sz="920" spc="-20" dirty="0">
                <a:latin typeface="Times New Roman"/>
                <a:cs typeface="Times New Roman"/>
              </a:rPr>
              <a:t> </a:t>
            </a:r>
            <a:r>
              <a:rPr sz="920" dirty="0">
                <a:latin typeface="Times New Roman"/>
                <a:cs typeface="Times New Roman"/>
              </a:rPr>
              <a:t>contact</a:t>
            </a:r>
            <a:r>
              <a:rPr sz="920" spc="-20" dirty="0">
                <a:latin typeface="Times New Roman"/>
                <a:cs typeface="Times New Roman"/>
              </a:rPr>
              <a:t> </a:t>
            </a:r>
            <a:r>
              <a:rPr sz="920" dirty="0">
                <a:latin typeface="Times New Roman"/>
                <a:cs typeface="Times New Roman"/>
              </a:rPr>
              <a:t>information.</a:t>
            </a:r>
            <a:r>
              <a:rPr sz="920" spc="-24" dirty="0">
                <a:latin typeface="Times New Roman"/>
                <a:cs typeface="Times New Roman"/>
              </a:rPr>
              <a:t> </a:t>
            </a:r>
            <a:r>
              <a:rPr sz="920" dirty="0">
                <a:latin typeface="Times New Roman"/>
                <a:cs typeface="Times New Roman"/>
              </a:rPr>
              <a:t>Mortgage</a:t>
            </a:r>
            <a:r>
              <a:rPr sz="920" spc="-24" dirty="0">
                <a:latin typeface="Times New Roman"/>
                <a:cs typeface="Times New Roman"/>
              </a:rPr>
              <a:t> </a:t>
            </a:r>
            <a:r>
              <a:rPr sz="920" dirty="0">
                <a:latin typeface="Times New Roman"/>
                <a:cs typeface="Times New Roman"/>
              </a:rPr>
              <a:t>leads</a:t>
            </a:r>
            <a:r>
              <a:rPr sz="920" spc="-17" dirty="0">
                <a:latin typeface="Times New Roman"/>
                <a:cs typeface="Times New Roman"/>
              </a:rPr>
              <a:t> </a:t>
            </a:r>
            <a:r>
              <a:rPr sz="920" dirty="0">
                <a:latin typeface="Times New Roman"/>
                <a:cs typeface="Times New Roman"/>
              </a:rPr>
              <a:t>can</a:t>
            </a:r>
            <a:r>
              <a:rPr sz="920" spc="-27" dirty="0">
                <a:latin typeface="Times New Roman"/>
                <a:cs typeface="Times New Roman"/>
              </a:rPr>
              <a:t> </a:t>
            </a:r>
            <a:r>
              <a:rPr sz="920" dirty="0">
                <a:latin typeface="Times New Roman"/>
                <a:cs typeface="Times New Roman"/>
              </a:rPr>
              <a:t>vary</a:t>
            </a:r>
            <a:r>
              <a:rPr sz="920" spc="-17" dirty="0">
                <a:latin typeface="Times New Roman"/>
                <a:cs typeface="Times New Roman"/>
              </a:rPr>
              <a:t> in </a:t>
            </a:r>
            <a:r>
              <a:rPr sz="920" dirty="0">
                <a:latin typeface="Times New Roman"/>
                <a:cs typeface="Times New Roman"/>
              </a:rPr>
              <a:t>interest</a:t>
            </a:r>
            <a:r>
              <a:rPr sz="920" spc="-20" dirty="0">
                <a:latin typeface="Times New Roman"/>
                <a:cs typeface="Times New Roman"/>
              </a:rPr>
              <a:t> </a:t>
            </a:r>
            <a:r>
              <a:rPr sz="920" dirty="0">
                <a:latin typeface="Times New Roman"/>
                <a:cs typeface="Times New Roman"/>
              </a:rPr>
              <a:t>level</a:t>
            </a:r>
            <a:r>
              <a:rPr sz="920" spc="-20"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are</a:t>
            </a:r>
            <a:r>
              <a:rPr sz="920" spc="-20" dirty="0">
                <a:latin typeface="Times New Roman"/>
                <a:cs typeface="Times New Roman"/>
              </a:rPr>
              <a:t> </a:t>
            </a:r>
            <a:r>
              <a:rPr sz="920" dirty="0">
                <a:latin typeface="Times New Roman"/>
                <a:cs typeface="Times New Roman"/>
              </a:rPr>
              <a:t>typically</a:t>
            </a:r>
            <a:r>
              <a:rPr sz="920" spc="-14" dirty="0">
                <a:latin typeface="Times New Roman"/>
                <a:cs typeface="Times New Roman"/>
              </a:rPr>
              <a:t> </a:t>
            </a:r>
            <a:r>
              <a:rPr sz="920" dirty="0">
                <a:latin typeface="Times New Roman"/>
                <a:cs typeface="Times New Roman"/>
              </a:rPr>
              <a:t>classified</a:t>
            </a:r>
            <a:r>
              <a:rPr sz="920" spc="-14" dirty="0">
                <a:latin typeface="Times New Roman"/>
                <a:cs typeface="Times New Roman"/>
              </a:rPr>
              <a:t> </a:t>
            </a:r>
            <a:r>
              <a:rPr sz="920" dirty="0">
                <a:latin typeface="Times New Roman"/>
                <a:cs typeface="Times New Roman"/>
              </a:rPr>
              <a:t>as</a:t>
            </a:r>
            <a:r>
              <a:rPr sz="920" spc="-17" dirty="0">
                <a:latin typeface="Times New Roman"/>
                <a:cs typeface="Times New Roman"/>
              </a:rPr>
              <a:t> </a:t>
            </a:r>
            <a:r>
              <a:rPr sz="920" dirty="0">
                <a:latin typeface="Times New Roman"/>
                <a:cs typeface="Times New Roman"/>
              </a:rPr>
              <a:t>cold,</a:t>
            </a:r>
            <a:r>
              <a:rPr sz="920" spc="-31" dirty="0">
                <a:latin typeface="Times New Roman"/>
                <a:cs typeface="Times New Roman"/>
              </a:rPr>
              <a:t> </a:t>
            </a:r>
            <a:r>
              <a:rPr sz="920" dirty="0">
                <a:latin typeface="Times New Roman"/>
                <a:cs typeface="Times New Roman"/>
              </a:rPr>
              <a:t>warm,</a:t>
            </a:r>
            <a:r>
              <a:rPr sz="920" spc="-20" dirty="0">
                <a:latin typeface="Times New Roman"/>
                <a:cs typeface="Times New Roman"/>
              </a:rPr>
              <a:t> </a:t>
            </a:r>
            <a:r>
              <a:rPr sz="920" dirty="0">
                <a:latin typeface="Times New Roman"/>
                <a:cs typeface="Times New Roman"/>
              </a:rPr>
              <a:t>or</a:t>
            </a:r>
            <a:r>
              <a:rPr sz="920" spc="-14" dirty="0">
                <a:latin typeface="Times New Roman"/>
                <a:cs typeface="Times New Roman"/>
              </a:rPr>
              <a:t> hot.</a:t>
            </a:r>
            <a:endParaRPr sz="920" dirty="0">
              <a:latin typeface="Times New Roman"/>
              <a:cs typeface="Times New Roman"/>
            </a:endParaRPr>
          </a:p>
          <a:p>
            <a:pPr marL="8659" marR="119059">
              <a:lnSpc>
                <a:spcPct val="95900"/>
              </a:lnSpc>
              <a:spcBef>
                <a:spcPts val="924"/>
              </a:spcBef>
            </a:pPr>
            <a:r>
              <a:rPr sz="920" dirty="0">
                <a:latin typeface="Times New Roman"/>
                <a:cs typeface="Times New Roman"/>
              </a:rPr>
              <a:t>The</a:t>
            </a:r>
            <a:r>
              <a:rPr sz="920" spc="-24" dirty="0">
                <a:latin typeface="Times New Roman"/>
                <a:cs typeface="Times New Roman"/>
              </a:rPr>
              <a:t> </a:t>
            </a:r>
            <a:r>
              <a:rPr sz="920" dirty="0">
                <a:latin typeface="Times New Roman"/>
                <a:cs typeface="Times New Roman"/>
              </a:rPr>
              <a:t>cost</a:t>
            </a:r>
            <a:r>
              <a:rPr sz="920" spc="-20" dirty="0">
                <a:latin typeface="Times New Roman"/>
                <a:cs typeface="Times New Roman"/>
              </a:rPr>
              <a:t> </a:t>
            </a:r>
            <a:r>
              <a:rPr sz="920" dirty="0">
                <a:latin typeface="Times New Roman"/>
                <a:cs typeface="Times New Roman"/>
              </a:rPr>
              <a:t>of</a:t>
            </a:r>
            <a:r>
              <a:rPr sz="920" spc="-20" dirty="0">
                <a:latin typeface="Times New Roman"/>
                <a:cs typeface="Times New Roman"/>
              </a:rPr>
              <a:t> </a:t>
            </a:r>
            <a:r>
              <a:rPr sz="920" dirty="0">
                <a:latin typeface="Times New Roman"/>
                <a:cs typeface="Times New Roman"/>
              </a:rPr>
              <a:t>mortgage</a:t>
            </a:r>
            <a:r>
              <a:rPr sz="920" spc="-20" dirty="0">
                <a:latin typeface="Times New Roman"/>
                <a:cs typeface="Times New Roman"/>
              </a:rPr>
              <a:t> </a:t>
            </a:r>
            <a:r>
              <a:rPr sz="920" dirty="0">
                <a:latin typeface="Times New Roman"/>
                <a:cs typeface="Times New Roman"/>
              </a:rPr>
              <a:t>leads</a:t>
            </a:r>
            <a:r>
              <a:rPr sz="920" spc="-20" dirty="0">
                <a:latin typeface="Times New Roman"/>
                <a:cs typeface="Times New Roman"/>
              </a:rPr>
              <a:t> </a:t>
            </a:r>
            <a:r>
              <a:rPr sz="920" dirty="0">
                <a:latin typeface="Times New Roman"/>
                <a:cs typeface="Times New Roman"/>
              </a:rPr>
              <a:t>can</a:t>
            </a:r>
            <a:r>
              <a:rPr sz="920" spc="-17" dirty="0">
                <a:latin typeface="Times New Roman"/>
                <a:cs typeface="Times New Roman"/>
              </a:rPr>
              <a:t> </a:t>
            </a:r>
            <a:r>
              <a:rPr sz="920" dirty="0">
                <a:latin typeface="Times New Roman"/>
                <a:cs typeface="Times New Roman"/>
              </a:rPr>
              <a:t>vary</a:t>
            </a:r>
            <a:r>
              <a:rPr sz="920" spc="-14" dirty="0">
                <a:latin typeface="Times New Roman"/>
                <a:cs typeface="Times New Roman"/>
              </a:rPr>
              <a:t> </a:t>
            </a:r>
            <a:r>
              <a:rPr sz="920" dirty="0">
                <a:latin typeface="Times New Roman"/>
                <a:cs typeface="Times New Roman"/>
              </a:rPr>
              <a:t>depending</a:t>
            </a:r>
            <a:r>
              <a:rPr sz="920" spc="-27" dirty="0">
                <a:latin typeface="Times New Roman"/>
                <a:cs typeface="Times New Roman"/>
              </a:rPr>
              <a:t> </a:t>
            </a:r>
            <a:r>
              <a:rPr sz="920" dirty="0">
                <a:latin typeface="Times New Roman"/>
                <a:cs typeface="Times New Roman"/>
              </a:rPr>
              <a:t>on</a:t>
            </a:r>
            <a:r>
              <a:rPr sz="920" spc="-14" dirty="0">
                <a:latin typeface="Times New Roman"/>
                <a:cs typeface="Times New Roman"/>
              </a:rPr>
              <a:t> </a:t>
            </a:r>
            <a:r>
              <a:rPr sz="920" dirty="0">
                <a:latin typeface="Times New Roman"/>
                <a:cs typeface="Times New Roman"/>
              </a:rPr>
              <a:t>the</a:t>
            </a:r>
            <a:r>
              <a:rPr sz="920" spc="-24" dirty="0">
                <a:latin typeface="Times New Roman"/>
                <a:cs typeface="Times New Roman"/>
              </a:rPr>
              <a:t> </a:t>
            </a:r>
            <a:r>
              <a:rPr sz="920" dirty="0">
                <a:latin typeface="Times New Roman"/>
                <a:cs typeface="Times New Roman"/>
              </a:rPr>
              <a:t>lead</a:t>
            </a:r>
            <a:r>
              <a:rPr sz="920" spc="-14" dirty="0">
                <a:latin typeface="Times New Roman"/>
                <a:cs typeface="Times New Roman"/>
              </a:rPr>
              <a:t> </a:t>
            </a:r>
            <a:r>
              <a:rPr sz="920" dirty="0">
                <a:latin typeface="Times New Roman"/>
                <a:cs typeface="Times New Roman"/>
              </a:rPr>
              <a:t>generation</a:t>
            </a:r>
            <a:r>
              <a:rPr sz="920" spc="-17" dirty="0">
                <a:latin typeface="Times New Roman"/>
                <a:cs typeface="Times New Roman"/>
              </a:rPr>
              <a:t> </a:t>
            </a:r>
            <a:r>
              <a:rPr sz="920" dirty="0">
                <a:latin typeface="Times New Roman"/>
                <a:cs typeface="Times New Roman"/>
              </a:rPr>
              <a:t>company</a:t>
            </a:r>
            <a:r>
              <a:rPr sz="920" spc="-14" dirty="0">
                <a:latin typeface="Times New Roman"/>
                <a:cs typeface="Times New Roman"/>
              </a:rPr>
              <a:t> </a:t>
            </a:r>
            <a:r>
              <a:rPr sz="920" spc="-17" dirty="0">
                <a:latin typeface="Times New Roman"/>
                <a:cs typeface="Times New Roman"/>
              </a:rPr>
              <a:t>and </a:t>
            </a:r>
            <a:r>
              <a:rPr sz="920" dirty="0">
                <a:latin typeface="Times New Roman"/>
                <a:cs typeface="Times New Roman"/>
              </a:rPr>
              <a:t>the</a:t>
            </a:r>
            <a:r>
              <a:rPr sz="920" spc="-24" dirty="0">
                <a:latin typeface="Times New Roman"/>
                <a:cs typeface="Times New Roman"/>
              </a:rPr>
              <a:t> </a:t>
            </a:r>
            <a:r>
              <a:rPr sz="920" dirty="0">
                <a:latin typeface="Times New Roman"/>
                <a:cs typeface="Times New Roman"/>
              </a:rPr>
              <a:t>type</a:t>
            </a:r>
            <a:r>
              <a:rPr sz="920" spc="-17" dirty="0">
                <a:latin typeface="Times New Roman"/>
                <a:cs typeface="Times New Roman"/>
              </a:rPr>
              <a:t> </a:t>
            </a:r>
            <a:r>
              <a:rPr sz="920" dirty="0">
                <a:latin typeface="Times New Roman"/>
                <a:cs typeface="Times New Roman"/>
              </a:rPr>
              <a:t>of</a:t>
            </a:r>
            <a:r>
              <a:rPr sz="920" spc="-14" dirty="0">
                <a:latin typeface="Times New Roman"/>
                <a:cs typeface="Times New Roman"/>
              </a:rPr>
              <a:t> </a:t>
            </a:r>
            <a:r>
              <a:rPr sz="920" dirty="0">
                <a:latin typeface="Times New Roman"/>
                <a:cs typeface="Times New Roman"/>
              </a:rPr>
              <a:t>lead.</a:t>
            </a:r>
            <a:r>
              <a:rPr sz="920" spc="-14" dirty="0">
                <a:latin typeface="Times New Roman"/>
                <a:cs typeface="Times New Roman"/>
              </a:rPr>
              <a:t> </a:t>
            </a:r>
            <a:r>
              <a:rPr sz="920" dirty="0">
                <a:latin typeface="Times New Roman"/>
                <a:cs typeface="Times New Roman"/>
              </a:rPr>
              <a:t>The</a:t>
            </a:r>
            <a:r>
              <a:rPr sz="920" spc="-17" dirty="0">
                <a:latin typeface="Times New Roman"/>
                <a:cs typeface="Times New Roman"/>
              </a:rPr>
              <a:t> </a:t>
            </a:r>
            <a:r>
              <a:rPr sz="920" dirty="0">
                <a:latin typeface="Times New Roman"/>
                <a:cs typeface="Times New Roman"/>
              </a:rPr>
              <a:t>cost</a:t>
            </a:r>
            <a:r>
              <a:rPr sz="920" spc="-17" dirty="0">
                <a:latin typeface="Times New Roman"/>
                <a:cs typeface="Times New Roman"/>
              </a:rPr>
              <a:t> </a:t>
            </a:r>
            <a:r>
              <a:rPr sz="920" dirty="0">
                <a:latin typeface="Times New Roman"/>
                <a:cs typeface="Times New Roman"/>
              </a:rPr>
              <a:t>of</a:t>
            </a:r>
            <a:r>
              <a:rPr sz="920" spc="-14" dirty="0">
                <a:latin typeface="Times New Roman"/>
                <a:cs typeface="Times New Roman"/>
              </a:rPr>
              <a:t> </a:t>
            </a:r>
            <a:r>
              <a:rPr sz="920" dirty="0">
                <a:latin typeface="Times New Roman"/>
                <a:cs typeface="Times New Roman"/>
              </a:rPr>
              <a:t>a</a:t>
            </a:r>
            <a:r>
              <a:rPr sz="920" spc="-17" dirty="0">
                <a:latin typeface="Times New Roman"/>
                <a:cs typeface="Times New Roman"/>
              </a:rPr>
              <a:t> </a:t>
            </a:r>
            <a:r>
              <a:rPr sz="920" dirty="0">
                <a:latin typeface="Times New Roman"/>
                <a:cs typeface="Times New Roman"/>
              </a:rPr>
              <a:t>single</a:t>
            </a:r>
            <a:r>
              <a:rPr sz="920" spc="-17" dirty="0">
                <a:latin typeface="Times New Roman"/>
                <a:cs typeface="Times New Roman"/>
              </a:rPr>
              <a:t> </a:t>
            </a:r>
            <a:r>
              <a:rPr sz="920" dirty="0">
                <a:latin typeface="Times New Roman"/>
                <a:cs typeface="Times New Roman"/>
              </a:rPr>
              <a:t>mortgage</a:t>
            </a:r>
            <a:r>
              <a:rPr sz="920" spc="-14" dirty="0">
                <a:latin typeface="Times New Roman"/>
                <a:cs typeface="Times New Roman"/>
              </a:rPr>
              <a:t> </a:t>
            </a:r>
            <a:r>
              <a:rPr sz="920" dirty="0">
                <a:latin typeface="Times New Roman"/>
                <a:cs typeface="Times New Roman"/>
              </a:rPr>
              <a:t>lead</a:t>
            </a:r>
            <a:r>
              <a:rPr sz="920" spc="-10" dirty="0">
                <a:latin typeface="Times New Roman"/>
                <a:cs typeface="Times New Roman"/>
              </a:rPr>
              <a:t> </a:t>
            </a:r>
            <a:r>
              <a:rPr sz="920" dirty="0">
                <a:latin typeface="Times New Roman"/>
                <a:cs typeface="Times New Roman"/>
              </a:rPr>
              <a:t>can</a:t>
            </a:r>
            <a:r>
              <a:rPr sz="920" spc="-10" dirty="0">
                <a:latin typeface="Times New Roman"/>
                <a:cs typeface="Times New Roman"/>
              </a:rPr>
              <a:t> </a:t>
            </a:r>
            <a:r>
              <a:rPr sz="920" dirty="0">
                <a:latin typeface="Times New Roman"/>
                <a:cs typeface="Times New Roman"/>
              </a:rPr>
              <a:t>range</a:t>
            </a:r>
            <a:r>
              <a:rPr sz="920" spc="-17" dirty="0">
                <a:latin typeface="Times New Roman"/>
                <a:cs typeface="Times New Roman"/>
              </a:rPr>
              <a:t> </a:t>
            </a:r>
            <a:r>
              <a:rPr sz="920" dirty="0">
                <a:latin typeface="Times New Roman"/>
                <a:cs typeface="Times New Roman"/>
              </a:rPr>
              <a:t>from </a:t>
            </a:r>
            <a:r>
              <a:rPr sz="920" dirty="0">
                <a:solidFill>
                  <a:srgbClr val="FF0000"/>
                </a:solidFill>
                <a:latin typeface="Times New Roman"/>
                <a:cs typeface="Times New Roman"/>
              </a:rPr>
              <a:t>**$1</a:t>
            </a:r>
            <a:r>
              <a:rPr sz="920" spc="-14" dirty="0">
                <a:solidFill>
                  <a:srgbClr val="FF0000"/>
                </a:solidFill>
                <a:latin typeface="Times New Roman"/>
                <a:cs typeface="Times New Roman"/>
              </a:rPr>
              <a:t> </a:t>
            </a:r>
            <a:r>
              <a:rPr sz="920" dirty="0">
                <a:solidFill>
                  <a:srgbClr val="FF0000"/>
                </a:solidFill>
                <a:latin typeface="Times New Roman"/>
                <a:cs typeface="Times New Roman"/>
              </a:rPr>
              <a:t>to</a:t>
            </a:r>
            <a:r>
              <a:rPr sz="920" spc="-10" dirty="0">
                <a:solidFill>
                  <a:srgbClr val="FF0000"/>
                </a:solidFill>
                <a:latin typeface="Times New Roman"/>
                <a:cs typeface="Times New Roman"/>
              </a:rPr>
              <a:t> </a:t>
            </a:r>
            <a:r>
              <a:rPr sz="920" dirty="0">
                <a:solidFill>
                  <a:srgbClr val="FF0000"/>
                </a:solidFill>
                <a:latin typeface="Times New Roman"/>
                <a:cs typeface="Times New Roman"/>
              </a:rPr>
              <a:t>$500</a:t>
            </a:r>
            <a:r>
              <a:rPr sz="920" spc="-10" dirty="0">
                <a:solidFill>
                  <a:srgbClr val="FF0000"/>
                </a:solidFill>
                <a:latin typeface="Times New Roman"/>
                <a:cs typeface="Times New Roman"/>
              </a:rPr>
              <a:t> </a:t>
            </a:r>
            <a:r>
              <a:rPr sz="920" spc="-17" dirty="0">
                <a:solidFill>
                  <a:srgbClr val="FF0000"/>
                </a:solidFill>
                <a:latin typeface="Times New Roman"/>
                <a:cs typeface="Times New Roman"/>
              </a:rPr>
              <a:t>** </a:t>
            </a:r>
            <a:r>
              <a:rPr sz="920" dirty="0">
                <a:latin typeface="Times New Roman"/>
                <a:cs typeface="Times New Roman"/>
              </a:rPr>
              <a:t>However,</a:t>
            </a:r>
            <a:r>
              <a:rPr sz="920" spc="-24" dirty="0">
                <a:latin typeface="Times New Roman"/>
                <a:cs typeface="Times New Roman"/>
              </a:rPr>
              <a:t> </a:t>
            </a:r>
            <a:r>
              <a:rPr sz="920" dirty="0">
                <a:latin typeface="Times New Roman"/>
                <a:cs typeface="Times New Roman"/>
              </a:rPr>
              <a:t>this</a:t>
            </a:r>
            <a:r>
              <a:rPr sz="920" spc="-17" dirty="0">
                <a:latin typeface="Times New Roman"/>
                <a:cs typeface="Times New Roman"/>
              </a:rPr>
              <a:t> </a:t>
            </a:r>
            <a:r>
              <a:rPr sz="920" dirty="0">
                <a:latin typeface="Times New Roman"/>
                <a:cs typeface="Times New Roman"/>
              </a:rPr>
              <a:t>cost</a:t>
            </a:r>
            <a:r>
              <a:rPr sz="920" spc="-20" dirty="0">
                <a:latin typeface="Times New Roman"/>
                <a:cs typeface="Times New Roman"/>
              </a:rPr>
              <a:t> </a:t>
            </a:r>
            <a:r>
              <a:rPr sz="920" dirty="0">
                <a:latin typeface="Times New Roman"/>
                <a:cs typeface="Times New Roman"/>
              </a:rPr>
              <a:t>does</a:t>
            </a:r>
            <a:r>
              <a:rPr sz="920" spc="-20" dirty="0">
                <a:latin typeface="Times New Roman"/>
                <a:cs typeface="Times New Roman"/>
              </a:rPr>
              <a:t> </a:t>
            </a:r>
            <a:r>
              <a:rPr sz="920" dirty="0">
                <a:latin typeface="Times New Roman"/>
                <a:cs typeface="Times New Roman"/>
              </a:rPr>
              <a:t>not</a:t>
            </a:r>
            <a:r>
              <a:rPr sz="920" spc="-20" dirty="0">
                <a:latin typeface="Times New Roman"/>
                <a:cs typeface="Times New Roman"/>
              </a:rPr>
              <a:t> </a:t>
            </a:r>
            <a:r>
              <a:rPr sz="920" dirty="0">
                <a:latin typeface="Times New Roman"/>
                <a:cs typeface="Times New Roman"/>
              </a:rPr>
              <a:t>take</a:t>
            </a:r>
            <a:r>
              <a:rPr sz="920" spc="-17" dirty="0">
                <a:latin typeface="Times New Roman"/>
                <a:cs typeface="Times New Roman"/>
              </a:rPr>
              <a:t> </a:t>
            </a:r>
            <a:r>
              <a:rPr sz="920" dirty="0">
                <a:latin typeface="Times New Roman"/>
                <a:cs typeface="Times New Roman"/>
              </a:rPr>
              <a:t>into</a:t>
            </a:r>
            <a:r>
              <a:rPr sz="920" spc="-7" dirty="0">
                <a:latin typeface="Times New Roman"/>
                <a:cs typeface="Times New Roman"/>
              </a:rPr>
              <a:t> </a:t>
            </a:r>
            <a:r>
              <a:rPr sz="920" dirty="0">
                <a:latin typeface="Times New Roman"/>
                <a:cs typeface="Times New Roman"/>
              </a:rPr>
              <a:t>consideration</a:t>
            </a:r>
            <a:r>
              <a:rPr sz="920" spc="-17" dirty="0">
                <a:latin typeface="Times New Roman"/>
                <a:cs typeface="Times New Roman"/>
              </a:rPr>
              <a:t> </a:t>
            </a:r>
            <a:r>
              <a:rPr sz="920" dirty="0">
                <a:latin typeface="Times New Roman"/>
                <a:cs typeface="Times New Roman"/>
              </a:rPr>
              <a:t>the</a:t>
            </a:r>
            <a:r>
              <a:rPr sz="920" spc="-20" dirty="0">
                <a:latin typeface="Times New Roman"/>
                <a:cs typeface="Times New Roman"/>
              </a:rPr>
              <a:t> </a:t>
            </a:r>
            <a:r>
              <a:rPr sz="920" dirty="0">
                <a:latin typeface="Times New Roman"/>
                <a:cs typeface="Times New Roman"/>
              </a:rPr>
              <a:t>time</a:t>
            </a:r>
            <a:r>
              <a:rPr sz="920" spc="-17" dirty="0">
                <a:latin typeface="Times New Roman"/>
                <a:cs typeface="Times New Roman"/>
              </a:rPr>
              <a:t> </a:t>
            </a:r>
            <a:r>
              <a:rPr sz="920" dirty="0">
                <a:latin typeface="Times New Roman"/>
                <a:cs typeface="Times New Roman"/>
              </a:rPr>
              <a:t>and</a:t>
            </a:r>
            <a:r>
              <a:rPr sz="920" spc="-14" dirty="0">
                <a:latin typeface="Times New Roman"/>
                <a:cs typeface="Times New Roman"/>
              </a:rPr>
              <a:t> </a:t>
            </a:r>
            <a:r>
              <a:rPr sz="920" dirty="0">
                <a:latin typeface="Times New Roman"/>
                <a:cs typeface="Times New Roman"/>
              </a:rPr>
              <a:t>effort</a:t>
            </a:r>
            <a:r>
              <a:rPr sz="920" spc="-20" dirty="0">
                <a:latin typeface="Times New Roman"/>
                <a:cs typeface="Times New Roman"/>
              </a:rPr>
              <a:t> </a:t>
            </a:r>
            <a:r>
              <a:rPr sz="920" dirty="0">
                <a:latin typeface="Times New Roman"/>
                <a:cs typeface="Times New Roman"/>
              </a:rPr>
              <a:t>needed</a:t>
            </a:r>
            <a:r>
              <a:rPr sz="920" spc="-14" dirty="0">
                <a:latin typeface="Times New Roman"/>
                <a:cs typeface="Times New Roman"/>
              </a:rPr>
              <a:t> </a:t>
            </a:r>
            <a:r>
              <a:rPr sz="920" spc="-17" dirty="0">
                <a:latin typeface="Times New Roman"/>
                <a:cs typeface="Times New Roman"/>
              </a:rPr>
              <a:t>to </a:t>
            </a:r>
            <a:r>
              <a:rPr sz="920" dirty="0">
                <a:latin typeface="Times New Roman"/>
                <a:cs typeface="Times New Roman"/>
              </a:rPr>
              <a:t>cultivate</a:t>
            </a:r>
            <a:r>
              <a:rPr sz="920" spc="-20" dirty="0">
                <a:latin typeface="Times New Roman"/>
                <a:cs typeface="Times New Roman"/>
              </a:rPr>
              <a:t> </a:t>
            </a:r>
            <a:r>
              <a:rPr sz="920" dirty="0">
                <a:latin typeface="Times New Roman"/>
                <a:cs typeface="Times New Roman"/>
              </a:rPr>
              <a:t>and</a:t>
            </a:r>
            <a:r>
              <a:rPr sz="920" spc="-17" dirty="0">
                <a:latin typeface="Times New Roman"/>
                <a:cs typeface="Times New Roman"/>
              </a:rPr>
              <a:t> </a:t>
            </a:r>
            <a:r>
              <a:rPr sz="920" dirty="0">
                <a:latin typeface="Times New Roman"/>
                <a:cs typeface="Times New Roman"/>
              </a:rPr>
              <a:t>convert</a:t>
            </a:r>
            <a:r>
              <a:rPr sz="920" spc="-20" dirty="0">
                <a:latin typeface="Times New Roman"/>
                <a:cs typeface="Times New Roman"/>
              </a:rPr>
              <a:t> </a:t>
            </a:r>
            <a:r>
              <a:rPr sz="920" dirty="0">
                <a:latin typeface="Times New Roman"/>
                <a:cs typeface="Times New Roman"/>
              </a:rPr>
              <a:t>those</a:t>
            </a:r>
            <a:r>
              <a:rPr sz="920" spc="-20" dirty="0">
                <a:latin typeface="Times New Roman"/>
                <a:cs typeface="Times New Roman"/>
              </a:rPr>
              <a:t> </a:t>
            </a:r>
            <a:r>
              <a:rPr sz="920" dirty="0">
                <a:latin typeface="Times New Roman"/>
                <a:cs typeface="Times New Roman"/>
              </a:rPr>
              <a:t>leads</a:t>
            </a:r>
            <a:r>
              <a:rPr sz="920" spc="-17" dirty="0">
                <a:latin typeface="Times New Roman"/>
                <a:cs typeface="Times New Roman"/>
              </a:rPr>
              <a:t> </a:t>
            </a:r>
            <a:r>
              <a:rPr sz="920" dirty="0">
                <a:latin typeface="Times New Roman"/>
                <a:cs typeface="Times New Roman"/>
              </a:rPr>
              <a:t>into</a:t>
            </a:r>
            <a:r>
              <a:rPr sz="920" spc="-20" dirty="0">
                <a:latin typeface="Times New Roman"/>
                <a:cs typeface="Times New Roman"/>
              </a:rPr>
              <a:t> </a:t>
            </a:r>
            <a:r>
              <a:rPr sz="920" spc="-7" dirty="0">
                <a:latin typeface="Times New Roman"/>
                <a:cs typeface="Times New Roman"/>
              </a:rPr>
              <a:t>borrowers.</a:t>
            </a:r>
            <a:endParaRPr sz="920" dirty="0">
              <a:latin typeface="Times New Roman"/>
              <a:cs typeface="Times New Roman"/>
            </a:endParaRPr>
          </a:p>
          <a:p>
            <a:pPr marL="8659">
              <a:lnSpc>
                <a:spcPct val="100000"/>
              </a:lnSpc>
              <a:spcBef>
                <a:spcPts val="907"/>
              </a:spcBef>
            </a:pPr>
            <a:r>
              <a:rPr sz="920" dirty="0">
                <a:latin typeface="Times New Roman"/>
                <a:cs typeface="Times New Roman"/>
              </a:rPr>
              <a:t>Here</a:t>
            </a:r>
            <a:r>
              <a:rPr sz="920" spc="-20" dirty="0">
                <a:latin typeface="Times New Roman"/>
                <a:cs typeface="Times New Roman"/>
              </a:rPr>
              <a:t> </a:t>
            </a:r>
            <a:r>
              <a:rPr sz="920" dirty="0">
                <a:latin typeface="Times New Roman"/>
                <a:cs typeface="Times New Roman"/>
              </a:rPr>
              <a:t>are</a:t>
            </a:r>
            <a:r>
              <a:rPr sz="920" spc="-17" dirty="0">
                <a:latin typeface="Times New Roman"/>
                <a:cs typeface="Times New Roman"/>
              </a:rPr>
              <a:t> </a:t>
            </a:r>
            <a:r>
              <a:rPr sz="920" dirty="0">
                <a:latin typeface="Times New Roman"/>
                <a:cs typeface="Times New Roman"/>
              </a:rPr>
              <a:t>some</a:t>
            </a:r>
            <a:r>
              <a:rPr sz="920" spc="-24" dirty="0">
                <a:latin typeface="Times New Roman"/>
                <a:cs typeface="Times New Roman"/>
              </a:rPr>
              <a:t> </a:t>
            </a:r>
            <a:r>
              <a:rPr sz="920" dirty="0">
                <a:latin typeface="Times New Roman"/>
                <a:cs typeface="Times New Roman"/>
              </a:rPr>
              <a:t>of</a:t>
            </a:r>
            <a:r>
              <a:rPr sz="920" spc="-17" dirty="0">
                <a:latin typeface="Times New Roman"/>
                <a:cs typeface="Times New Roman"/>
              </a:rPr>
              <a:t> </a:t>
            </a:r>
            <a:r>
              <a:rPr sz="920" dirty="0">
                <a:latin typeface="Times New Roman"/>
                <a:cs typeface="Times New Roman"/>
              </a:rPr>
              <a:t>Your</a:t>
            </a:r>
            <a:r>
              <a:rPr sz="920" spc="-14" dirty="0">
                <a:latin typeface="Times New Roman"/>
                <a:cs typeface="Times New Roman"/>
              </a:rPr>
              <a:t> </a:t>
            </a:r>
            <a:r>
              <a:rPr sz="920" dirty="0">
                <a:latin typeface="Times New Roman"/>
                <a:cs typeface="Times New Roman"/>
              </a:rPr>
              <a:t>/</a:t>
            </a:r>
            <a:r>
              <a:rPr sz="920" spc="-20" dirty="0">
                <a:latin typeface="Times New Roman"/>
                <a:cs typeface="Times New Roman"/>
              </a:rPr>
              <a:t> </a:t>
            </a:r>
            <a:r>
              <a:rPr sz="920" dirty="0">
                <a:latin typeface="Times New Roman"/>
                <a:cs typeface="Times New Roman"/>
              </a:rPr>
              <a:t>Our</a:t>
            </a:r>
            <a:r>
              <a:rPr sz="920" spc="-17" dirty="0">
                <a:latin typeface="Times New Roman"/>
                <a:cs typeface="Times New Roman"/>
              </a:rPr>
              <a:t> </a:t>
            </a:r>
            <a:r>
              <a:rPr sz="920" dirty="0">
                <a:latin typeface="Times New Roman"/>
                <a:cs typeface="Times New Roman"/>
              </a:rPr>
              <a:t>best</a:t>
            </a:r>
            <a:r>
              <a:rPr sz="920" spc="-20" dirty="0">
                <a:latin typeface="Times New Roman"/>
                <a:cs typeface="Times New Roman"/>
              </a:rPr>
              <a:t> </a:t>
            </a:r>
            <a:r>
              <a:rPr sz="920" dirty="0">
                <a:latin typeface="Times New Roman"/>
                <a:cs typeface="Times New Roman"/>
              </a:rPr>
              <a:t>competitors’</a:t>
            </a:r>
            <a:r>
              <a:rPr sz="920" spc="-10" dirty="0">
                <a:latin typeface="Times New Roman"/>
                <a:cs typeface="Times New Roman"/>
              </a:rPr>
              <a:t> </a:t>
            </a:r>
            <a:r>
              <a:rPr sz="920" dirty="0">
                <a:latin typeface="Times New Roman"/>
                <a:cs typeface="Times New Roman"/>
              </a:rPr>
              <a:t>companies</a:t>
            </a:r>
            <a:r>
              <a:rPr sz="920" spc="-14" dirty="0">
                <a:latin typeface="Times New Roman"/>
                <a:cs typeface="Times New Roman"/>
              </a:rPr>
              <a:t> </a:t>
            </a:r>
            <a:r>
              <a:rPr sz="920" dirty="0">
                <a:latin typeface="Times New Roman"/>
                <a:cs typeface="Times New Roman"/>
              </a:rPr>
              <a:t>in</a:t>
            </a:r>
            <a:r>
              <a:rPr sz="920" spc="-20" dirty="0">
                <a:latin typeface="Times New Roman"/>
                <a:cs typeface="Times New Roman"/>
              </a:rPr>
              <a:t> </a:t>
            </a:r>
            <a:r>
              <a:rPr sz="920" dirty="0">
                <a:latin typeface="Times New Roman"/>
                <a:cs typeface="Times New Roman"/>
              </a:rPr>
              <a:t>Mortgage</a:t>
            </a:r>
            <a:r>
              <a:rPr sz="920" spc="-17" dirty="0">
                <a:latin typeface="Times New Roman"/>
                <a:cs typeface="Times New Roman"/>
              </a:rPr>
              <a:t> </a:t>
            </a:r>
            <a:r>
              <a:rPr sz="920" dirty="0">
                <a:latin typeface="Times New Roman"/>
                <a:cs typeface="Times New Roman"/>
              </a:rPr>
              <a:t>leads</a:t>
            </a:r>
            <a:r>
              <a:rPr sz="920" spc="-14" dirty="0">
                <a:latin typeface="Times New Roman"/>
                <a:cs typeface="Times New Roman"/>
              </a:rPr>
              <a:t> </a:t>
            </a:r>
            <a:r>
              <a:rPr sz="920" dirty="0">
                <a:latin typeface="Times New Roman"/>
                <a:cs typeface="Times New Roman"/>
              </a:rPr>
              <a:t>for</a:t>
            </a:r>
            <a:r>
              <a:rPr sz="920" spc="-20" dirty="0">
                <a:latin typeface="Times New Roman"/>
                <a:cs typeface="Times New Roman"/>
              </a:rPr>
              <a:t> </a:t>
            </a:r>
            <a:r>
              <a:rPr sz="920" spc="-7" dirty="0">
                <a:latin typeface="Times New Roman"/>
                <a:cs typeface="Times New Roman"/>
              </a:rPr>
              <a:t>2023.</a:t>
            </a:r>
            <a:endParaRPr sz="920" dirty="0">
              <a:latin typeface="Times New Roman"/>
              <a:cs typeface="Times New Roman"/>
            </a:endParaRPr>
          </a:p>
          <a:p>
            <a:pPr marL="164518">
              <a:lnSpc>
                <a:spcPct val="100000"/>
              </a:lnSpc>
              <a:spcBef>
                <a:spcPts val="927"/>
              </a:spcBef>
              <a:tabLst>
                <a:tab pos="319945" algn="l"/>
              </a:tabLst>
            </a:pPr>
            <a:r>
              <a:rPr sz="682" spc="-17" dirty="0">
                <a:latin typeface="Times New Roman"/>
                <a:cs typeface="Times New Roman"/>
              </a:rPr>
              <a:t>1.</a:t>
            </a:r>
            <a:r>
              <a:rPr sz="682" dirty="0">
                <a:latin typeface="Times New Roman"/>
                <a:cs typeface="Times New Roman"/>
              </a:rPr>
              <a:t>	**LendingTree**:</a:t>
            </a:r>
            <a:r>
              <a:rPr sz="682" spc="126" dirty="0">
                <a:latin typeface="Times New Roman"/>
                <a:cs typeface="Times New Roman"/>
              </a:rPr>
              <a:t> </a:t>
            </a:r>
            <a:r>
              <a:rPr sz="682" dirty="0">
                <a:latin typeface="Times New Roman"/>
                <a:cs typeface="Times New Roman"/>
              </a:rPr>
              <a:t>2.</a:t>
            </a:r>
            <a:r>
              <a:rPr sz="682" spc="-24" dirty="0">
                <a:latin typeface="Times New Roman"/>
                <a:cs typeface="Times New Roman"/>
              </a:rPr>
              <a:t> </a:t>
            </a:r>
            <a:r>
              <a:rPr sz="682" dirty="0">
                <a:latin typeface="Times New Roman"/>
                <a:cs typeface="Times New Roman"/>
              </a:rPr>
              <a:t>**Zillow**:</a:t>
            </a:r>
            <a:r>
              <a:rPr sz="682" spc="-27" dirty="0">
                <a:latin typeface="Times New Roman"/>
                <a:cs typeface="Times New Roman"/>
              </a:rPr>
              <a:t> </a:t>
            </a:r>
            <a:r>
              <a:rPr sz="682" dirty="0">
                <a:latin typeface="Times New Roman"/>
                <a:cs typeface="Times New Roman"/>
              </a:rPr>
              <a:t>3.</a:t>
            </a:r>
            <a:r>
              <a:rPr sz="682" spc="-24" dirty="0">
                <a:latin typeface="Times New Roman"/>
                <a:cs typeface="Times New Roman"/>
              </a:rPr>
              <a:t> </a:t>
            </a:r>
            <a:r>
              <a:rPr sz="682" dirty="0">
                <a:latin typeface="Times New Roman"/>
                <a:cs typeface="Times New Roman"/>
              </a:rPr>
              <a:t>**Quicken</a:t>
            </a:r>
            <a:r>
              <a:rPr sz="682" spc="-20" dirty="0">
                <a:latin typeface="Times New Roman"/>
                <a:cs typeface="Times New Roman"/>
              </a:rPr>
              <a:t> </a:t>
            </a:r>
            <a:r>
              <a:rPr sz="682" dirty="0">
                <a:latin typeface="Times New Roman"/>
                <a:cs typeface="Times New Roman"/>
              </a:rPr>
              <a:t>Loans**:</a:t>
            </a:r>
            <a:r>
              <a:rPr sz="682" spc="-27" dirty="0">
                <a:latin typeface="Times New Roman"/>
                <a:cs typeface="Times New Roman"/>
              </a:rPr>
              <a:t> </a:t>
            </a:r>
            <a:r>
              <a:rPr sz="682" dirty="0">
                <a:latin typeface="Times New Roman"/>
                <a:cs typeface="Times New Roman"/>
              </a:rPr>
              <a:t>4.</a:t>
            </a:r>
            <a:r>
              <a:rPr sz="682" spc="-24" dirty="0">
                <a:latin typeface="Times New Roman"/>
                <a:cs typeface="Times New Roman"/>
              </a:rPr>
              <a:t> </a:t>
            </a:r>
            <a:r>
              <a:rPr sz="682" dirty="0">
                <a:latin typeface="Times New Roman"/>
                <a:cs typeface="Times New Roman"/>
              </a:rPr>
              <a:t>**Bankrate**:</a:t>
            </a:r>
            <a:r>
              <a:rPr sz="682" spc="-3" dirty="0">
                <a:latin typeface="Times New Roman"/>
                <a:cs typeface="Times New Roman"/>
              </a:rPr>
              <a:t> </a:t>
            </a:r>
            <a:r>
              <a:rPr sz="682" dirty="0">
                <a:latin typeface="Times New Roman"/>
                <a:cs typeface="Times New Roman"/>
              </a:rPr>
              <a:t>5.</a:t>
            </a:r>
            <a:r>
              <a:rPr sz="682" spc="-24" dirty="0">
                <a:latin typeface="Times New Roman"/>
                <a:cs typeface="Times New Roman"/>
              </a:rPr>
              <a:t> </a:t>
            </a:r>
            <a:r>
              <a:rPr sz="682" dirty="0">
                <a:latin typeface="Times New Roman"/>
                <a:cs typeface="Times New Roman"/>
              </a:rPr>
              <a:t>**Rocket</a:t>
            </a:r>
            <a:r>
              <a:rPr sz="682" spc="-24" dirty="0">
                <a:latin typeface="Times New Roman"/>
                <a:cs typeface="Times New Roman"/>
              </a:rPr>
              <a:t> </a:t>
            </a:r>
            <a:r>
              <a:rPr sz="682" spc="-7" dirty="0">
                <a:latin typeface="Times New Roman"/>
                <a:cs typeface="Times New Roman"/>
              </a:rPr>
              <a:t>Mortgage**:</a:t>
            </a:r>
            <a:endParaRPr sz="682" dirty="0">
              <a:latin typeface="Times New Roman"/>
              <a:cs typeface="Times New Roman"/>
            </a:endParaRPr>
          </a:p>
        </p:txBody>
      </p:sp>
      <p:sp>
        <p:nvSpPr>
          <p:cNvPr id="3" name="object 3"/>
          <p:cNvSpPr/>
          <p:nvPr/>
        </p:nvSpPr>
        <p:spPr>
          <a:xfrm>
            <a:off x="4381673" y="4744056"/>
            <a:ext cx="3019425" cy="5195"/>
          </a:xfrm>
          <a:custGeom>
            <a:avLst/>
            <a:gdLst/>
            <a:ahLst/>
            <a:cxnLst/>
            <a:rect l="l" t="t" r="r" b="b"/>
            <a:pathLst>
              <a:path w="4428490" h="7620">
                <a:moveTo>
                  <a:pt x="4428109" y="0"/>
                </a:moveTo>
                <a:lnTo>
                  <a:pt x="0" y="0"/>
                </a:lnTo>
                <a:lnTo>
                  <a:pt x="0" y="7619"/>
                </a:lnTo>
                <a:lnTo>
                  <a:pt x="4428109" y="7619"/>
                </a:lnTo>
                <a:lnTo>
                  <a:pt x="4428109" y="0"/>
                </a:lnTo>
                <a:close/>
              </a:path>
            </a:pathLst>
          </a:custGeom>
          <a:solidFill>
            <a:srgbClr val="0000FF"/>
          </a:solidFill>
        </p:spPr>
        <p:txBody>
          <a:bodyPr wrap="square" lIns="0" tIns="0" rIns="0" bIns="0" rtlCol="0"/>
          <a:lstStyle/>
          <a:p>
            <a:endParaRPr dirty="0"/>
          </a:p>
        </p:txBody>
      </p:sp>
      <p:sp>
        <p:nvSpPr>
          <p:cNvPr id="4" name="object 4"/>
          <p:cNvSpPr/>
          <p:nvPr/>
        </p:nvSpPr>
        <p:spPr>
          <a:xfrm>
            <a:off x="4381673" y="5580784"/>
            <a:ext cx="2364365" cy="5195"/>
          </a:xfrm>
          <a:custGeom>
            <a:avLst/>
            <a:gdLst/>
            <a:ahLst/>
            <a:cxnLst/>
            <a:rect l="l" t="t" r="r" b="b"/>
            <a:pathLst>
              <a:path w="3467735" h="7620">
                <a:moveTo>
                  <a:pt x="3467735" y="0"/>
                </a:moveTo>
                <a:lnTo>
                  <a:pt x="0" y="0"/>
                </a:lnTo>
                <a:lnTo>
                  <a:pt x="0" y="7619"/>
                </a:lnTo>
                <a:lnTo>
                  <a:pt x="3467735" y="7619"/>
                </a:lnTo>
                <a:lnTo>
                  <a:pt x="3467735" y="0"/>
                </a:lnTo>
                <a:close/>
              </a:path>
            </a:pathLst>
          </a:custGeom>
          <a:solidFill>
            <a:srgbClr val="0000FF"/>
          </a:solidFill>
        </p:spPr>
        <p:txBody>
          <a:bodyPr wrap="square" lIns="0" tIns="0" rIns="0" bIns="0" rtlCol="0"/>
          <a:lstStyle/>
          <a:p>
            <a:endParaRPr dirty="0"/>
          </a:p>
        </p:txBody>
      </p:sp>
      <p:sp>
        <p:nvSpPr>
          <p:cNvPr id="5" name="object 5"/>
          <p:cNvSpPr txBox="1"/>
          <p:nvPr/>
        </p:nvSpPr>
        <p:spPr>
          <a:xfrm>
            <a:off x="4035344" y="3038388"/>
            <a:ext cx="4139911" cy="3157105"/>
          </a:xfrm>
          <a:prstGeom prst="rect">
            <a:avLst/>
          </a:prstGeom>
        </p:spPr>
        <p:txBody>
          <a:bodyPr vert="horz" wrap="square" lIns="0" tIns="6494" rIns="0" bIns="0" rtlCol="0">
            <a:spAutoFit/>
          </a:bodyPr>
          <a:lstStyle/>
          <a:p>
            <a:pPr marL="914376" marR="928230" algn="ctr">
              <a:lnSpc>
                <a:spcPct val="101699"/>
              </a:lnSpc>
              <a:spcBef>
                <a:spcPts val="51"/>
              </a:spcBef>
            </a:pPr>
            <a:r>
              <a:rPr sz="818" b="1" dirty="0">
                <a:latin typeface="Calibri"/>
                <a:cs typeface="Calibri"/>
              </a:rPr>
              <a:t>IEC dba</a:t>
            </a:r>
            <a:r>
              <a:rPr sz="818" b="1" spc="-3" dirty="0">
                <a:latin typeface="Calibri"/>
                <a:cs typeface="Calibri"/>
              </a:rPr>
              <a:t> </a:t>
            </a:r>
            <a:r>
              <a:rPr sz="818" b="1" spc="-7" dirty="0">
                <a:latin typeface="Calibri"/>
                <a:cs typeface="Calibri"/>
              </a:rPr>
              <a:t>GLOBAL</a:t>
            </a:r>
            <a:r>
              <a:rPr sz="818" b="1" dirty="0">
                <a:latin typeface="Calibri"/>
                <a:cs typeface="Calibri"/>
              </a:rPr>
              <a:t> </a:t>
            </a:r>
            <a:r>
              <a:rPr sz="818" b="1" spc="-14" dirty="0">
                <a:latin typeface="Calibri"/>
                <a:cs typeface="Calibri"/>
              </a:rPr>
              <a:t>FAITHS</a:t>
            </a:r>
            <a:r>
              <a:rPr sz="818" b="1" spc="-10" dirty="0">
                <a:latin typeface="Calibri"/>
                <a:cs typeface="Calibri"/>
              </a:rPr>
              <a:t> </a:t>
            </a:r>
            <a:r>
              <a:rPr sz="818" b="1" spc="-14" dirty="0">
                <a:latin typeface="Calibri"/>
                <a:cs typeface="Calibri"/>
              </a:rPr>
              <a:t>FINANCIALY</a:t>
            </a:r>
            <a:r>
              <a:rPr sz="818" b="1" dirty="0">
                <a:latin typeface="Calibri"/>
                <a:cs typeface="Calibri"/>
              </a:rPr>
              <a:t> </a:t>
            </a:r>
            <a:r>
              <a:rPr sz="818" b="1" spc="-7" dirty="0">
                <a:latin typeface="Calibri"/>
                <a:cs typeface="Calibri"/>
              </a:rPr>
              <a:t>SOVEREIGN</a:t>
            </a:r>
            <a:r>
              <a:rPr sz="818" b="1" spc="-14" dirty="0">
                <a:latin typeface="Calibri"/>
                <a:cs typeface="Calibri"/>
              </a:rPr>
              <a:t> </a:t>
            </a:r>
            <a:r>
              <a:rPr sz="818" b="1" spc="-17" dirty="0">
                <a:latin typeface="Calibri"/>
                <a:cs typeface="Calibri"/>
              </a:rPr>
              <a:t>NGO </a:t>
            </a:r>
            <a:r>
              <a:rPr sz="818" b="1" dirty="0">
                <a:latin typeface="Calibri"/>
                <a:cs typeface="Calibri"/>
              </a:rPr>
              <a:t>REAL</a:t>
            </a:r>
            <a:r>
              <a:rPr sz="818" b="1" spc="-14" dirty="0">
                <a:latin typeface="Calibri"/>
                <a:cs typeface="Calibri"/>
              </a:rPr>
              <a:t> </a:t>
            </a:r>
            <a:r>
              <a:rPr sz="818" b="1" spc="-27" dirty="0">
                <a:latin typeface="Calibri"/>
                <a:cs typeface="Calibri"/>
              </a:rPr>
              <a:t>ESTATE</a:t>
            </a:r>
            <a:r>
              <a:rPr sz="818" b="1" spc="-7" dirty="0">
                <a:latin typeface="Calibri"/>
                <a:cs typeface="Calibri"/>
              </a:rPr>
              <a:t> </a:t>
            </a:r>
            <a:r>
              <a:rPr sz="818" b="1" dirty="0">
                <a:latin typeface="Calibri"/>
                <a:cs typeface="Calibri"/>
              </a:rPr>
              <a:t>&amp;</a:t>
            </a:r>
            <a:r>
              <a:rPr sz="818" b="1" spc="-17" dirty="0">
                <a:latin typeface="Calibri"/>
                <a:cs typeface="Calibri"/>
              </a:rPr>
              <a:t> </a:t>
            </a:r>
            <a:r>
              <a:rPr sz="818" b="1" dirty="0">
                <a:latin typeface="Calibri"/>
                <a:cs typeface="Calibri"/>
              </a:rPr>
              <a:t>REAL</a:t>
            </a:r>
            <a:r>
              <a:rPr sz="818" b="1" spc="-10" dirty="0">
                <a:latin typeface="Calibri"/>
                <a:cs typeface="Calibri"/>
              </a:rPr>
              <a:t> </a:t>
            </a:r>
            <a:r>
              <a:rPr sz="818" b="1" spc="-27" dirty="0">
                <a:latin typeface="Calibri"/>
                <a:cs typeface="Calibri"/>
              </a:rPr>
              <a:t>ESTATE</a:t>
            </a:r>
            <a:r>
              <a:rPr sz="818" b="1" spc="-17" dirty="0">
                <a:latin typeface="Calibri"/>
                <a:cs typeface="Calibri"/>
              </a:rPr>
              <a:t> </a:t>
            </a:r>
            <a:r>
              <a:rPr sz="818" b="1" spc="-7" dirty="0">
                <a:latin typeface="Calibri"/>
                <a:cs typeface="Calibri"/>
              </a:rPr>
              <a:t>LOGISTICS</a:t>
            </a:r>
            <a:r>
              <a:rPr sz="818" b="1" spc="-10" dirty="0">
                <a:latin typeface="Calibri"/>
                <a:cs typeface="Calibri"/>
              </a:rPr>
              <a:t> </a:t>
            </a:r>
            <a:r>
              <a:rPr sz="818" b="1" dirty="0">
                <a:latin typeface="Calibri"/>
                <a:cs typeface="Calibri"/>
              </a:rPr>
              <a:t>B2B</a:t>
            </a:r>
            <a:r>
              <a:rPr sz="818" b="1" spc="-10" dirty="0">
                <a:latin typeface="Calibri"/>
                <a:cs typeface="Calibri"/>
              </a:rPr>
              <a:t> </a:t>
            </a:r>
            <a:r>
              <a:rPr sz="818" b="1" dirty="0">
                <a:latin typeface="Calibri"/>
                <a:cs typeface="Calibri"/>
              </a:rPr>
              <a:t>&amp;</a:t>
            </a:r>
            <a:r>
              <a:rPr sz="818" b="1" spc="-14" dirty="0">
                <a:latin typeface="Calibri"/>
                <a:cs typeface="Calibri"/>
              </a:rPr>
              <a:t> </a:t>
            </a:r>
            <a:r>
              <a:rPr sz="818" b="1" spc="-17" dirty="0">
                <a:latin typeface="Calibri"/>
                <a:cs typeface="Calibri"/>
              </a:rPr>
              <a:t>B2C</a:t>
            </a:r>
            <a:endParaRPr sz="818" dirty="0">
              <a:latin typeface="Calibri"/>
              <a:cs typeface="Calibri"/>
            </a:endParaRPr>
          </a:p>
          <a:p>
            <a:pPr marR="13421" algn="ctr">
              <a:lnSpc>
                <a:spcPct val="100000"/>
              </a:lnSpc>
              <a:spcBef>
                <a:spcPts val="24"/>
              </a:spcBef>
            </a:pPr>
            <a:r>
              <a:rPr sz="818" b="1" dirty="0">
                <a:latin typeface="Calibri"/>
                <a:cs typeface="Calibri"/>
              </a:rPr>
              <a:t>NEW</a:t>
            </a:r>
            <a:r>
              <a:rPr sz="818" b="1" spc="-3" dirty="0">
                <a:latin typeface="Calibri"/>
                <a:cs typeface="Calibri"/>
              </a:rPr>
              <a:t> </a:t>
            </a:r>
            <a:r>
              <a:rPr sz="818" b="1" spc="-14" dirty="0">
                <a:latin typeface="Calibri"/>
                <a:cs typeface="Calibri"/>
              </a:rPr>
              <a:t>OUTSYOUR</a:t>
            </a:r>
            <a:r>
              <a:rPr sz="818" b="1" spc="-7" dirty="0">
                <a:latin typeface="Calibri"/>
                <a:cs typeface="Calibri"/>
              </a:rPr>
              <a:t> </a:t>
            </a:r>
            <a:r>
              <a:rPr sz="818" b="1" dirty="0">
                <a:latin typeface="Calibri"/>
                <a:cs typeface="Calibri"/>
              </a:rPr>
              <a:t>/</a:t>
            </a:r>
            <a:r>
              <a:rPr sz="818" b="1" spc="-10" dirty="0">
                <a:latin typeface="Calibri"/>
                <a:cs typeface="Calibri"/>
              </a:rPr>
              <a:t> </a:t>
            </a:r>
            <a:r>
              <a:rPr sz="818" b="1" dirty="0">
                <a:latin typeface="Calibri"/>
                <a:cs typeface="Calibri"/>
              </a:rPr>
              <a:t>OURCING</a:t>
            </a:r>
            <a:r>
              <a:rPr sz="818" b="1" spc="-3" dirty="0">
                <a:latin typeface="Calibri"/>
                <a:cs typeface="Calibri"/>
              </a:rPr>
              <a:t> </a:t>
            </a:r>
            <a:r>
              <a:rPr sz="818" b="1" dirty="0">
                <a:latin typeface="Calibri"/>
                <a:cs typeface="Calibri"/>
              </a:rPr>
              <a:t>IT BUSINESS</a:t>
            </a:r>
            <a:r>
              <a:rPr sz="818" b="1" spc="-14" dirty="0">
                <a:latin typeface="Calibri"/>
                <a:cs typeface="Calibri"/>
              </a:rPr>
              <a:t> OPERATION</a:t>
            </a:r>
            <a:r>
              <a:rPr sz="818" b="1" dirty="0">
                <a:latin typeface="Calibri"/>
                <a:cs typeface="Calibri"/>
              </a:rPr>
              <a:t> </a:t>
            </a:r>
            <a:r>
              <a:rPr sz="818" b="1" spc="-20" dirty="0">
                <a:latin typeface="Calibri"/>
                <a:cs typeface="Calibri"/>
              </a:rPr>
              <a:t>NATIONALLY</a:t>
            </a:r>
            <a:r>
              <a:rPr sz="818" b="1" spc="-7" dirty="0">
                <a:latin typeface="Calibri"/>
                <a:cs typeface="Calibri"/>
              </a:rPr>
              <a:t> </a:t>
            </a:r>
            <a:r>
              <a:rPr sz="818" b="1" dirty="0">
                <a:latin typeface="Calibri"/>
                <a:cs typeface="Calibri"/>
              </a:rPr>
              <a:t>&amp;</a:t>
            </a:r>
            <a:r>
              <a:rPr sz="818" b="1" spc="-7" dirty="0">
                <a:latin typeface="Calibri"/>
                <a:cs typeface="Calibri"/>
              </a:rPr>
              <a:t> GLOBALLY</a:t>
            </a:r>
            <a:endParaRPr sz="818" dirty="0">
              <a:latin typeface="Calibri"/>
              <a:cs typeface="Calibri"/>
            </a:endParaRPr>
          </a:p>
          <a:p>
            <a:pPr>
              <a:lnSpc>
                <a:spcPct val="100000"/>
              </a:lnSpc>
              <a:spcBef>
                <a:spcPts val="65"/>
              </a:spcBef>
            </a:pPr>
            <a:endParaRPr sz="818" dirty="0">
              <a:latin typeface="Calibri"/>
              <a:cs typeface="Calibri"/>
            </a:endParaRPr>
          </a:p>
          <a:p>
            <a:pPr marL="34635" marR="155427">
              <a:lnSpc>
                <a:spcPts val="941"/>
              </a:lnSpc>
            </a:pPr>
            <a:r>
              <a:rPr sz="818" dirty="0">
                <a:latin typeface="Times New Roman"/>
                <a:cs typeface="Times New Roman"/>
              </a:rPr>
              <a:t>New</a:t>
            </a:r>
            <a:r>
              <a:rPr sz="818" spc="-20" dirty="0">
                <a:latin typeface="Times New Roman"/>
                <a:cs typeface="Times New Roman"/>
              </a:rPr>
              <a:t> </a:t>
            </a:r>
            <a:r>
              <a:rPr sz="818" dirty="0">
                <a:latin typeface="Times New Roman"/>
                <a:cs typeface="Times New Roman"/>
              </a:rPr>
              <a:t>business</a:t>
            </a:r>
            <a:r>
              <a:rPr sz="818" spc="-17" dirty="0">
                <a:latin typeface="Times New Roman"/>
                <a:cs typeface="Times New Roman"/>
              </a:rPr>
              <a:t> </a:t>
            </a:r>
            <a:r>
              <a:rPr sz="818" dirty="0">
                <a:latin typeface="Times New Roman"/>
                <a:cs typeface="Times New Roman"/>
              </a:rPr>
              <a:t>Operation</a:t>
            </a:r>
            <a:r>
              <a:rPr sz="818" spc="-14" dirty="0">
                <a:latin typeface="Times New Roman"/>
                <a:cs typeface="Times New Roman"/>
              </a:rPr>
              <a:t> </a:t>
            </a:r>
            <a:r>
              <a:rPr sz="818" dirty="0">
                <a:latin typeface="Times New Roman"/>
                <a:cs typeface="Times New Roman"/>
              </a:rPr>
              <a:t>in</a:t>
            </a:r>
            <a:r>
              <a:rPr sz="818" spc="-14" dirty="0">
                <a:latin typeface="Times New Roman"/>
                <a:cs typeface="Times New Roman"/>
              </a:rPr>
              <a:t> </a:t>
            </a:r>
            <a:r>
              <a:rPr sz="818" dirty="0">
                <a:latin typeface="Times New Roman"/>
                <a:cs typeface="Times New Roman"/>
              </a:rPr>
              <a:t>Local</a:t>
            </a:r>
            <a:r>
              <a:rPr sz="818" spc="-20" dirty="0">
                <a:latin typeface="Times New Roman"/>
                <a:cs typeface="Times New Roman"/>
              </a:rPr>
              <a:t> </a:t>
            </a:r>
            <a:r>
              <a:rPr sz="818" dirty="0">
                <a:latin typeface="Times New Roman"/>
                <a:cs typeface="Times New Roman"/>
              </a:rPr>
              <a:t>market</a:t>
            </a:r>
            <a:r>
              <a:rPr sz="818" spc="-17" dirty="0">
                <a:latin typeface="Times New Roman"/>
                <a:cs typeface="Times New Roman"/>
              </a:rPr>
              <a:t> </a:t>
            </a:r>
            <a:r>
              <a:rPr sz="818" dirty="0">
                <a:latin typeface="Times New Roman"/>
                <a:cs typeface="Times New Roman"/>
              </a:rPr>
              <a:t>for</a:t>
            </a:r>
            <a:r>
              <a:rPr sz="818" spc="-20" dirty="0">
                <a:latin typeface="Times New Roman"/>
                <a:cs typeface="Times New Roman"/>
              </a:rPr>
              <a:t> </a:t>
            </a:r>
            <a:r>
              <a:rPr sz="818" dirty="0">
                <a:latin typeface="Times New Roman"/>
                <a:cs typeface="Times New Roman"/>
              </a:rPr>
              <a:t>global</a:t>
            </a:r>
            <a:r>
              <a:rPr sz="818" spc="-20" dirty="0">
                <a:latin typeface="Times New Roman"/>
                <a:cs typeface="Times New Roman"/>
              </a:rPr>
              <a:t> </a:t>
            </a:r>
            <a:r>
              <a:rPr sz="818" dirty="0">
                <a:latin typeface="Times New Roman"/>
                <a:cs typeface="Times New Roman"/>
              </a:rPr>
              <a:t>support,</a:t>
            </a:r>
            <a:r>
              <a:rPr sz="818" spc="-17" dirty="0">
                <a:latin typeface="Times New Roman"/>
                <a:cs typeface="Times New Roman"/>
              </a:rPr>
              <a:t> </a:t>
            </a:r>
            <a:r>
              <a:rPr sz="818" dirty="0">
                <a:latin typeface="Times New Roman"/>
                <a:cs typeface="Times New Roman"/>
              </a:rPr>
              <a:t>IEC</a:t>
            </a:r>
            <a:r>
              <a:rPr sz="818" spc="-17" dirty="0">
                <a:latin typeface="Times New Roman"/>
                <a:cs typeface="Times New Roman"/>
              </a:rPr>
              <a:t> </a:t>
            </a:r>
            <a:r>
              <a:rPr sz="818" dirty="0">
                <a:latin typeface="Times New Roman"/>
                <a:cs typeface="Times New Roman"/>
              </a:rPr>
              <a:t>dba</a:t>
            </a:r>
            <a:r>
              <a:rPr sz="818" spc="-17" dirty="0">
                <a:latin typeface="Times New Roman"/>
                <a:cs typeface="Times New Roman"/>
              </a:rPr>
              <a:t> </a:t>
            </a:r>
            <a:r>
              <a:rPr sz="818" dirty="0">
                <a:latin typeface="Times New Roman"/>
                <a:cs typeface="Times New Roman"/>
              </a:rPr>
              <a:t>Global</a:t>
            </a:r>
            <a:r>
              <a:rPr sz="818" spc="-17" dirty="0">
                <a:latin typeface="Times New Roman"/>
                <a:cs typeface="Times New Roman"/>
              </a:rPr>
              <a:t> </a:t>
            </a:r>
            <a:r>
              <a:rPr sz="818" dirty="0">
                <a:latin typeface="Times New Roman"/>
                <a:cs typeface="Times New Roman"/>
              </a:rPr>
              <a:t>Faith</a:t>
            </a:r>
            <a:r>
              <a:rPr sz="818" spc="-17" dirty="0">
                <a:latin typeface="Times New Roman"/>
                <a:cs typeface="Times New Roman"/>
              </a:rPr>
              <a:t> </a:t>
            </a:r>
            <a:r>
              <a:rPr sz="818" dirty="0">
                <a:latin typeface="Times New Roman"/>
                <a:cs typeface="Times New Roman"/>
              </a:rPr>
              <a:t>consider</a:t>
            </a:r>
            <a:r>
              <a:rPr sz="818" spc="-20" dirty="0">
                <a:latin typeface="Times New Roman"/>
                <a:cs typeface="Times New Roman"/>
              </a:rPr>
              <a:t> </a:t>
            </a:r>
            <a:r>
              <a:rPr sz="818" spc="-17" dirty="0">
                <a:latin typeface="Times New Roman"/>
                <a:cs typeface="Times New Roman"/>
              </a:rPr>
              <a:t>the </a:t>
            </a:r>
            <a:r>
              <a:rPr sz="818" dirty="0">
                <a:latin typeface="Times New Roman"/>
                <a:cs typeface="Times New Roman"/>
              </a:rPr>
              <a:t>following</a:t>
            </a:r>
            <a:r>
              <a:rPr sz="818" spc="-20" dirty="0">
                <a:latin typeface="Times New Roman"/>
                <a:cs typeface="Times New Roman"/>
              </a:rPr>
              <a:t> </a:t>
            </a:r>
            <a:r>
              <a:rPr sz="818" dirty="0">
                <a:latin typeface="Times New Roman"/>
                <a:cs typeface="Times New Roman"/>
              </a:rPr>
              <a:t>business</a:t>
            </a:r>
            <a:r>
              <a:rPr sz="818" spc="-17" dirty="0">
                <a:latin typeface="Times New Roman"/>
                <a:cs typeface="Times New Roman"/>
              </a:rPr>
              <a:t> </a:t>
            </a:r>
            <a:r>
              <a:rPr sz="818" dirty="0">
                <a:latin typeface="Times New Roman"/>
                <a:cs typeface="Times New Roman"/>
              </a:rPr>
              <a:t>support</a:t>
            </a:r>
            <a:r>
              <a:rPr sz="818" spc="-17" dirty="0">
                <a:latin typeface="Times New Roman"/>
                <a:cs typeface="Times New Roman"/>
              </a:rPr>
              <a:t> </a:t>
            </a:r>
            <a:r>
              <a:rPr sz="818" dirty="0">
                <a:latin typeface="Times New Roman"/>
                <a:cs typeface="Times New Roman"/>
              </a:rPr>
              <a:t>service</a:t>
            </a:r>
            <a:r>
              <a:rPr sz="818" spc="-20" dirty="0">
                <a:latin typeface="Times New Roman"/>
                <a:cs typeface="Times New Roman"/>
              </a:rPr>
              <a:t> </a:t>
            </a:r>
            <a:r>
              <a:rPr sz="818" dirty="0">
                <a:latin typeface="Times New Roman"/>
                <a:cs typeface="Times New Roman"/>
              </a:rPr>
              <a:t>ventures</a:t>
            </a:r>
            <a:r>
              <a:rPr sz="818" spc="-17" dirty="0">
                <a:latin typeface="Times New Roman"/>
                <a:cs typeface="Times New Roman"/>
              </a:rPr>
              <a:t> </a:t>
            </a:r>
            <a:r>
              <a:rPr sz="818" dirty="0">
                <a:latin typeface="Times New Roman"/>
                <a:cs typeface="Times New Roman"/>
              </a:rPr>
              <a:t>ideas</a:t>
            </a:r>
            <a:r>
              <a:rPr sz="818" spc="-17" dirty="0">
                <a:latin typeface="Times New Roman"/>
                <a:cs typeface="Times New Roman"/>
              </a:rPr>
              <a:t> </a:t>
            </a:r>
            <a:r>
              <a:rPr sz="818" dirty="0">
                <a:latin typeface="Times New Roman"/>
                <a:cs typeface="Times New Roman"/>
              </a:rPr>
              <a:t>that</a:t>
            </a:r>
            <a:r>
              <a:rPr sz="818" spc="-17" dirty="0">
                <a:latin typeface="Times New Roman"/>
                <a:cs typeface="Times New Roman"/>
              </a:rPr>
              <a:t> </a:t>
            </a:r>
            <a:r>
              <a:rPr sz="818" dirty="0">
                <a:latin typeface="Times New Roman"/>
                <a:cs typeface="Times New Roman"/>
              </a:rPr>
              <a:t>are</a:t>
            </a:r>
            <a:r>
              <a:rPr sz="818" spc="-20" dirty="0">
                <a:latin typeface="Times New Roman"/>
                <a:cs typeface="Times New Roman"/>
              </a:rPr>
              <a:t> </a:t>
            </a:r>
            <a:r>
              <a:rPr sz="818" dirty="0">
                <a:latin typeface="Times New Roman"/>
                <a:cs typeface="Times New Roman"/>
              </a:rPr>
              <a:t>associated</a:t>
            </a:r>
            <a:r>
              <a:rPr sz="818" spc="-17" dirty="0">
                <a:latin typeface="Times New Roman"/>
                <a:cs typeface="Times New Roman"/>
              </a:rPr>
              <a:t> </a:t>
            </a:r>
            <a:r>
              <a:rPr sz="818" dirty="0">
                <a:latin typeface="Times New Roman"/>
                <a:cs typeface="Times New Roman"/>
              </a:rPr>
              <a:t>with</a:t>
            </a:r>
            <a:r>
              <a:rPr sz="818" spc="-7" dirty="0">
                <a:latin typeface="Times New Roman"/>
                <a:cs typeface="Times New Roman"/>
              </a:rPr>
              <a:t> </a:t>
            </a:r>
            <a:r>
              <a:rPr sz="818" dirty="0">
                <a:latin typeface="Times New Roman"/>
                <a:cs typeface="Times New Roman"/>
              </a:rPr>
              <a:t>Your</a:t>
            </a:r>
            <a:r>
              <a:rPr sz="818" spc="-17" dirty="0">
                <a:latin typeface="Times New Roman"/>
                <a:cs typeface="Times New Roman"/>
              </a:rPr>
              <a:t> </a:t>
            </a:r>
            <a:r>
              <a:rPr sz="818" dirty="0">
                <a:latin typeface="Times New Roman"/>
                <a:cs typeface="Times New Roman"/>
              </a:rPr>
              <a:t>/</a:t>
            </a:r>
            <a:r>
              <a:rPr sz="818" spc="-17" dirty="0">
                <a:latin typeface="Times New Roman"/>
                <a:cs typeface="Times New Roman"/>
              </a:rPr>
              <a:t> </a:t>
            </a:r>
            <a:r>
              <a:rPr sz="818" dirty="0">
                <a:latin typeface="Times New Roman"/>
                <a:cs typeface="Times New Roman"/>
              </a:rPr>
              <a:t>Our</a:t>
            </a:r>
            <a:r>
              <a:rPr sz="818" spc="-20" dirty="0">
                <a:latin typeface="Times New Roman"/>
                <a:cs typeface="Times New Roman"/>
              </a:rPr>
              <a:t> </a:t>
            </a:r>
            <a:r>
              <a:rPr sz="818" spc="-7" dirty="0">
                <a:latin typeface="Times New Roman"/>
                <a:cs typeface="Times New Roman"/>
              </a:rPr>
              <a:t>national </a:t>
            </a:r>
            <a:r>
              <a:rPr sz="818" dirty="0">
                <a:latin typeface="Times New Roman"/>
                <a:cs typeface="Times New Roman"/>
              </a:rPr>
              <a:t>and</a:t>
            </a:r>
            <a:r>
              <a:rPr sz="818" spc="-10" dirty="0">
                <a:latin typeface="Times New Roman"/>
                <a:cs typeface="Times New Roman"/>
              </a:rPr>
              <a:t> </a:t>
            </a:r>
            <a:r>
              <a:rPr sz="818" dirty="0">
                <a:latin typeface="Times New Roman"/>
                <a:cs typeface="Times New Roman"/>
              </a:rPr>
              <a:t>global</a:t>
            </a:r>
            <a:r>
              <a:rPr sz="818" spc="-10" dirty="0">
                <a:latin typeface="Times New Roman"/>
                <a:cs typeface="Times New Roman"/>
              </a:rPr>
              <a:t> </a:t>
            </a:r>
            <a:r>
              <a:rPr sz="818" dirty="0">
                <a:latin typeface="Times New Roman"/>
                <a:cs typeface="Times New Roman"/>
              </a:rPr>
              <a:t>Business</a:t>
            </a:r>
            <a:r>
              <a:rPr sz="818" spc="-10" dirty="0">
                <a:latin typeface="Times New Roman"/>
                <a:cs typeface="Times New Roman"/>
              </a:rPr>
              <a:t> </a:t>
            </a:r>
            <a:r>
              <a:rPr sz="818" spc="-7" dirty="0">
                <a:latin typeface="Times New Roman"/>
                <a:cs typeface="Times New Roman"/>
              </a:rPr>
              <a:t>Model.</a:t>
            </a:r>
            <a:endParaRPr sz="818" dirty="0">
              <a:latin typeface="Times New Roman"/>
              <a:cs typeface="Times New Roman"/>
            </a:endParaRPr>
          </a:p>
          <a:p>
            <a:pPr>
              <a:lnSpc>
                <a:spcPct val="100000"/>
              </a:lnSpc>
            </a:pPr>
            <a:endParaRPr sz="818" dirty="0">
              <a:latin typeface="Times New Roman"/>
              <a:cs typeface="Times New Roman"/>
            </a:endParaRPr>
          </a:p>
          <a:p>
            <a:pPr marL="345921" marR="55417" indent="-155859">
              <a:lnSpc>
                <a:spcPts val="941"/>
              </a:lnSpc>
              <a:buFont typeface="Times New Roman"/>
              <a:buAutoNum type="arabicPeriod"/>
              <a:tabLst>
                <a:tab pos="345921" algn="l"/>
              </a:tabLst>
            </a:pPr>
            <a:r>
              <a:rPr sz="818" b="1" dirty="0">
                <a:latin typeface="Times New Roman"/>
                <a:cs typeface="Times New Roman"/>
              </a:rPr>
              <a:t>***Real</a:t>
            </a:r>
            <a:r>
              <a:rPr sz="818" b="1" spc="-24" dirty="0">
                <a:latin typeface="Times New Roman"/>
                <a:cs typeface="Times New Roman"/>
              </a:rPr>
              <a:t> </a:t>
            </a:r>
            <a:r>
              <a:rPr sz="818" b="1" dirty="0">
                <a:latin typeface="Times New Roman"/>
                <a:cs typeface="Times New Roman"/>
              </a:rPr>
              <a:t>estate</a:t>
            </a:r>
            <a:r>
              <a:rPr sz="818" b="1" spc="-27" dirty="0">
                <a:latin typeface="Times New Roman"/>
                <a:cs typeface="Times New Roman"/>
              </a:rPr>
              <a:t> </a:t>
            </a:r>
            <a:r>
              <a:rPr sz="818" b="1" dirty="0">
                <a:latin typeface="Times New Roman"/>
                <a:cs typeface="Times New Roman"/>
              </a:rPr>
              <a:t>investment</a:t>
            </a:r>
            <a:r>
              <a:rPr sz="818" dirty="0">
                <a:latin typeface="Times New Roman"/>
                <a:cs typeface="Times New Roman"/>
              </a:rPr>
              <a:t>:</a:t>
            </a:r>
            <a:r>
              <a:rPr sz="818" spc="-20" dirty="0">
                <a:latin typeface="Times New Roman"/>
                <a:cs typeface="Times New Roman"/>
              </a:rPr>
              <a:t> </a:t>
            </a:r>
            <a:r>
              <a:rPr sz="818" dirty="0">
                <a:latin typeface="Times New Roman"/>
                <a:cs typeface="Times New Roman"/>
              </a:rPr>
              <a:t>Halal</a:t>
            </a:r>
            <a:r>
              <a:rPr sz="818" spc="-24" dirty="0">
                <a:latin typeface="Times New Roman"/>
                <a:cs typeface="Times New Roman"/>
              </a:rPr>
              <a:t> </a:t>
            </a:r>
            <a:r>
              <a:rPr sz="818" dirty="0">
                <a:latin typeface="Times New Roman"/>
                <a:cs typeface="Times New Roman"/>
              </a:rPr>
              <a:t>Real</a:t>
            </a:r>
            <a:r>
              <a:rPr sz="818" spc="-24" dirty="0">
                <a:latin typeface="Times New Roman"/>
                <a:cs typeface="Times New Roman"/>
              </a:rPr>
              <a:t> </a:t>
            </a:r>
            <a:r>
              <a:rPr sz="818" dirty="0">
                <a:latin typeface="Times New Roman"/>
                <a:cs typeface="Times New Roman"/>
              </a:rPr>
              <a:t>estate</a:t>
            </a:r>
            <a:r>
              <a:rPr sz="818" spc="-24" dirty="0">
                <a:latin typeface="Times New Roman"/>
                <a:cs typeface="Times New Roman"/>
              </a:rPr>
              <a:t> </a:t>
            </a:r>
            <a:r>
              <a:rPr sz="818" dirty="0">
                <a:latin typeface="Times New Roman"/>
                <a:cs typeface="Times New Roman"/>
              </a:rPr>
              <a:t>investment</a:t>
            </a:r>
            <a:r>
              <a:rPr sz="818" spc="-20" dirty="0">
                <a:latin typeface="Times New Roman"/>
                <a:cs typeface="Times New Roman"/>
              </a:rPr>
              <a:t> </a:t>
            </a:r>
            <a:r>
              <a:rPr sz="818" dirty="0">
                <a:latin typeface="Times New Roman"/>
                <a:cs typeface="Times New Roman"/>
              </a:rPr>
              <a:t>is</a:t>
            </a:r>
            <a:r>
              <a:rPr sz="818" spc="-24" dirty="0">
                <a:latin typeface="Times New Roman"/>
                <a:cs typeface="Times New Roman"/>
              </a:rPr>
              <a:t> </a:t>
            </a:r>
            <a:r>
              <a:rPr sz="818" dirty="0">
                <a:latin typeface="Times New Roman"/>
                <a:cs typeface="Times New Roman"/>
              </a:rPr>
              <a:t>a</a:t>
            </a:r>
            <a:r>
              <a:rPr sz="818" spc="-24" dirty="0">
                <a:latin typeface="Times New Roman"/>
                <a:cs typeface="Times New Roman"/>
              </a:rPr>
              <a:t> </a:t>
            </a:r>
            <a:r>
              <a:rPr sz="818" dirty="0">
                <a:latin typeface="Times New Roman"/>
                <a:cs typeface="Times New Roman"/>
              </a:rPr>
              <a:t>profitable</a:t>
            </a:r>
            <a:r>
              <a:rPr sz="818" spc="-24" dirty="0">
                <a:latin typeface="Times New Roman"/>
                <a:cs typeface="Times New Roman"/>
              </a:rPr>
              <a:t> </a:t>
            </a:r>
            <a:r>
              <a:rPr sz="818" dirty="0">
                <a:latin typeface="Times New Roman"/>
                <a:cs typeface="Times New Roman"/>
              </a:rPr>
              <a:t>business</a:t>
            </a:r>
            <a:r>
              <a:rPr sz="818" spc="-24" dirty="0">
                <a:latin typeface="Times New Roman"/>
                <a:cs typeface="Times New Roman"/>
              </a:rPr>
              <a:t> </a:t>
            </a:r>
            <a:r>
              <a:rPr sz="818" dirty="0">
                <a:latin typeface="Times New Roman"/>
                <a:cs typeface="Times New Roman"/>
              </a:rPr>
              <a:t>in</a:t>
            </a:r>
            <a:r>
              <a:rPr sz="818" spc="-14" dirty="0">
                <a:latin typeface="Times New Roman"/>
                <a:cs typeface="Times New Roman"/>
              </a:rPr>
              <a:t> </a:t>
            </a:r>
            <a:r>
              <a:rPr sz="818" spc="-7" dirty="0">
                <a:latin typeface="Times New Roman"/>
                <a:cs typeface="Times New Roman"/>
              </a:rPr>
              <a:t>Local </a:t>
            </a:r>
            <a:r>
              <a:rPr sz="818" dirty="0">
                <a:latin typeface="Times New Roman"/>
                <a:cs typeface="Times New Roman"/>
              </a:rPr>
              <a:t>market</a:t>
            </a:r>
            <a:r>
              <a:rPr sz="818" spc="-20" dirty="0">
                <a:latin typeface="Times New Roman"/>
                <a:cs typeface="Times New Roman"/>
              </a:rPr>
              <a:t> </a:t>
            </a:r>
            <a:r>
              <a:rPr sz="818" dirty="0">
                <a:latin typeface="Times New Roman"/>
                <a:cs typeface="Times New Roman"/>
              </a:rPr>
              <a:t>and</a:t>
            </a:r>
            <a:r>
              <a:rPr sz="818" spc="-17" dirty="0">
                <a:latin typeface="Times New Roman"/>
                <a:cs typeface="Times New Roman"/>
              </a:rPr>
              <a:t> </a:t>
            </a:r>
            <a:r>
              <a:rPr sz="818" dirty="0">
                <a:latin typeface="Times New Roman"/>
                <a:cs typeface="Times New Roman"/>
              </a:rPr>
              <a:t>globally.</a:t>
            </a:r>
            <a:r>
              <a:rPr sz="818" spc="-14" dirty="0">
                <a:latin typeface="Times New Roman"/>
                <a:cs typeface="Times New Roman"/>
              </a:rPr>
              <a:t> </a:t>
            </a:r>
            <a:r>
              <a:rPr sz="818" dirty="0">
                <a:latin typeface="Times New Roman"/>
                <a:cs typeface="Times New Roman"/>
              </a:rPr>
              <a:t>Investing</a:t>
            </a:r>
            <a:r>
              <a:rPr sz="818" spc="-17" dirty="0">
                <a:latin typeface="Times New Roman"/>
                <a:cs typeface="Times New Roman"/>
              </a:rPr>
              <a:t> </a:t>
            </a:r>
            <a:r>
              <a:rPr sz="818" dirty="0">
                <a:latin typeface="Times New Roman"/>
                <a:cs typeface="Times New Roman"/>
              </a:rPr>
              <a:t>in</a:t>
            </a:r>
            <a:r>
              <a:rPr sz="818" spc="-17" dirty="0">
                <a:latin typeface="Times New Roman"/>
                <a:cs typeface="Times New Roman"/>
              </a:rPr>
              <a:t> </a:t>
            </a:r>
            <a:r>
              <a:rPr sz="818" spc="-7" dirty="0">
                <a:latin typeface="Times New Roman"/>
                <a:cs typeface="Times New Roman"/>
              </a:rPr>
              <a:t>commercial</a:t>
            </a:r>
            <a:r>
              <a:rPr sz="818" spc="-20" dirty="0">
                <a:latin typeface="Times New Roman"/>
                <a:cs typeface="Times New Roman"/>
              </a:rPr>
              <a:t> </a:t>
            </a:r>
            <a:r>
              <a:rPr sz="818" dirty="0">
                <a:latin typeface="Times New Roman"/>
                <a:cs typeface="Times New Roman"/>
              </a:rPr>
              <a:t>or</a:t>
            </a:r>
            <a:r>
              <a:rPr sz="818" spc="-20" dirty="0">
                <a:latin typeface="Times New Roman"/>
                <a:cs typeface="Times New Roman"/>
              </a:rPr>
              <a:t> </a:t>
            </a:r>
            <a:r>
              <a:rPr sz="818" dirty="0">
                <a:latin typeface="Times New Roman"/>
                <a:cs typeface="Times New Roman"/>
              </a:rPr>
              <a:t>residential</a:t>
            </a:r>
            <a:r>
              <a:rPr sz="818" spc="-17" dirty="0">
                <a:latin typeface="Times New Roman"/>
                <a:cs typeface="Times New Roman"/>
              </a:rPr>
              <a:t> </a:t>
            </a:r>
            <a:r>
              <a:rPr sz="818" dirty="0">
                <a:latin typeface="Times New Roman"/>
                <a:cs typeface="Times New Roman"/>
              </a:rPr>
              <a:t>properties</a:t>
            </a:r>
            <a:r>
              <a:rPr sz="818" spc="-14" dirty="0">
                <a:latin typeface="Times New Roman"/>
                <a:cs typeface="Times New Roman"/>
              </a:rPr>
              <a:t> </a:t>
            </a:r>
            <a:r>
              <a:rPr sz="818" dirty="0">
                <a:latin typeface="Times New Roman"/>
                <a:cs typeface="Times New Roman"/>
              </a:rPr>
              <a:t>can</a:t>
            </a:r>
            <a:r>
              <a:rPr sz="818" spc="-14" dirty="0">
                <a:latin typeface="Times New Roman"/>
                <a:cs typeface="Times New Roman"/>
              </a:rPr>
              <a:t> </a:t>
            </a:r>
            <a:r>
              <a:rPr sz="818" dirty="0">
                <a:latin typeface="Times New Roman"/>
                <a:cs typeface="Times New Roman"/>
              </a:rPr>
              <a:t>earn</a:t>
            </a:r>
            <a:r>
              <a:rPr sz="818" spc="-17" dirty="0">
                <a:latin typeface="Times New Roman"/>
                <a:cs typeface="Times New Roman"/>
              </a:rPr>
              <a:t> </a:t>
            </a:r>
            <a:r>
              <a:rPr sz="818" dirty="0">
                <a:latin typeface="Times New Roman"/>
                <a:cs typeface="Times New Roman"/>
              </a:rPr>
              <a:t>a</a:t>
            </a:r>
            <a:r>
              <a:rPr sz="818" spc="-24" dirty="0">
                <a:latin typeface="Times New Roman"/>
                <a:cs typeface="Times New Roman"/>
              </a:rPr>
              <a:t> </a:t>
            </a:r>
            <a:r>
              <a:rPr sz="818" spc="-14" dirty="0">
                <a:latin typeface="Times New Roman"/>
                <a:cs typeface="Times New Roman"/>
              </a:rPr>
              <a:t>good </a:t>
            </a:r>
            <a:r>
              <a:rPr sz="818" dirty="0">
                <a:latin typeface="Times New Roman"/>
                <a:cs typeface="Times New Roman"/>
              </a:rPr>
              <a:t>return</a:t>
            </a:r>
            <a:r>
              <a:rPr sz="818" spc="-14" dirty="0">
                <a:latin typeface="Times New Roman"/>
                <a:cs typeface="Times New Roman"/>
              </a:rPr>
              <a:t> </a:t>
            </a:r>
            <a:r>
              <a:rPr sz="818" dirty="0">
                <a:latin typeface="Times New Roman"/>
                <a:cs typeface="Times New Roman"/>
              </a:rPr>
              <a:t>on</a:t>
            </a:r>
            <a:r>
              <a:rPr sz="818" spc="-14" dirty="0">
                <a:latin typeface="Times New Roman"/>
                <a:cs typeface="Times New Roman"/>
              </a:rPr>
              <a:t> </a:t>
            </a:r>
            <a:r>
              <a:rPr sz="818" spc="-7" dirty="0">
                <a:latin typeface="Times New Roman"/>
                <a:cs typeface="Times New Roman"/>
              </a:rPr>
              <a:t>investment.</a:t>
            </a:r>
            <a:endParaRPr sz="818" dirty="0">
              <a:latin typeface="Times New Roman"/>
              <a:cs typeface="Times New Roman"/>
            </a:endParaRPr>
          </a:p>
          <a:p>
            <a:pPr marL="345921" marR="158457">
              <a:lnSpc>
                <a:spcPts val="941"/>
              </a:lnSpc>
            </a:pPr>
            <a:r>
              <a:rPr sz="818" u="sng" dirty="0">
                <a:solidFill>
                  <a:srgbClr val="0000FF"/>
                </a:solidFill>
                <a:uFill>
                  <a:solidFill>
                    <a:srgbClr val="0000FF"/>
                  </a:solidFill>
                </a:uFill>
                <a:latin typeface="Times New Roman"/>
                <a:cs typeface="Times New Roman"/>
                <a:hlinkClick r:id="rId2"/>
              </a:rPr>
              <a:t>We</a:t>
            </a:r>
            <a:r>
              <a:rPr sz="818" u="sng" spc="-27"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will</a:t>
            </a:r>
            <a:r>
              <a:rPr sz="818" u="sng" spc="-2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offer</a:t>
            </a:r>
            <a:r>
              <a:rPr sz="818" u="sng" spc="-2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100%</a:t>
            </a:r>
            <a:r>
              <a:rPr sz="818" u="sng" spc="-27"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turnkey</a:t>
            </a:r>
            <a:r>
              <a:rPr sz="818" u="sng" spc="-2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development</a:t>
            </a:r>
            <a:r>
              <a:rPr sz="818" u="sng" spc="-2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and</a:t>
            </a:r>
            <a:r>
              <a:rPr sz="818" u="sng" spc="-2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construction</a:t>
            </a:r>
            <a:r>
              <a:rPr sz="818" u="sng" spc="-2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consultation</a:t>
            </a:r>
            <a:r>
              <a:rPr sz="818" u="sng" spc="-20" dirty="0">
                <a:solidFill>
                  <a:srgbClr val="0000FF"/>
                </a:solidFill>
                <a:uFill>
                  <a:solidFill>
                    <a:srgbClr val="0000FF"/>
                  </a:solidFill>
                </a:uFill>
                <a:latin typeface="Times New Roman"/>
                <a:cs typeface="Times New Roman"/>
                <a:hlinkClick r:id="rId2"/>
              </a:rPr>
              <a:t> </a:t>
            </a:r>
            <a:r>
              <a:rPr sz="818" u="sng" spc="-7" dirty="0">
                <a:solidFill>
                  <a:srgbClr val="0000FF"/>
                </a:solidFill>
                <a:uFill>
                  <a:solidFill>
                    <a:srgbClr val="0000FF"/>
                  </a:solidFill>
                </a:uFill>
                <a:latin typeface="Times New Roman"/>
                <a:cs typeface="Times New Roman"/>
                <a:hlinkClick r:id="rId2"/>
              </a:rPr>
              <a:t>services</a:t>
            </a:r>
            <a:r>
              <a:rPr sz="818" u="none" spc="-7" dirty="0">
                <a:solidFill>
                  <a:srgbClr val="0000FF"/>
                </a:solidFill>
                <a:latin typeface="Times New Roman"/>
                <a:cs typeface="Times New Roman"/>
              </a:rPr>
              <a:t> </a:t>
            </a:r>
            <a:r>
              <a:rPr sz="818" u="sng" dirty="0">
                <a:solidFill>
                  <a:srgbClr val="0000FF"/>
                </a:solidFill>
                <a:uFill>
                  <a:solidFill>
                    <a:srgbClr val="0000FF"/>
                  </a:solidFill>
                </a:uFill>
                <a:latin typeface="Times New Roman"/>
                <a:cs typeface="Times New Roman"/>
                <a:hlinkClick r:id="rId2"/>
              </a:rPr>
              <a:t>including</a:t>
            </a:r>
            <a:r>
              <a:rPr sz="818" u="sng" spc="-17" dirty="0">
                <a:solidFill>
                  <a:srgbClr val="0000FF"/>
                </a:solidFill>
                <a:uFill>
                  <a:solidFill>
                    <a:srgbClr val="0000FF"/>
                  </a:solidFill>
                </a:uFill>
                <a:latin typeface="Times New Roman"/>
                <a:cs typeface="Times New Roman"/>
                <a:hlinkClick r:id="rId2"/>
              </a:rPr>
              <a:t> </a:t>
            </a:r>
            <a:r>
              <a:rPr sz="818" u="sng" spc="-7" dirty="0">
                <a:solidFill>
                  <a:srgbClr val="0000FF"/>
                </a:solidFill>
                <a:uFill>
                  <a:solidFill>
                    <a:srgbClr val="0000FF"/>
                  </a:solidFill>
                </a:uFill>
                <a:latin typeface="Times New Roman"/>
                <a:cs typeface="Times New Roman"/>
                <a:hlinkClick r:id="rId2"/>
              </a:rPr>
              <a:t>architecture</a:t>
            </a:r>
            <a:r>
              <a:rPr sz="818" u="sng" spc="-17"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and</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construction</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blueprint,</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take</a:t>
            </a:r>
            <a:r>
              <a:rPr sz="818" u="sng" spc="-2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off</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cost,</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Hallal</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RE*</a:t>
            </a:r>
            <a:r>
              <a:rPr sz="818" u="sng" spc="-14" dirty="0">
                <a:solidFill>
                  <a:srgbClr val="0000FF"/>
                </a:solidFill>
                <a:uFill>
                  <a:solidFill>
                    <a:srgbClr val="0000FF"/>
                  </a:solidFill>
                </a:uFill>
                <a:latin typeface="Times New Roman"/>
                <a:cs typeface="Times New Roman"/>
                <a:hlinkClick r:id="rId2"/>
              </a:rPr>
              <a:t> </a:t>
            </a:r>
            <a:r>
              <a:rPr sz="818" u="sng" spc="-7" dirty="0">
                <a:solidFill>
                  <a:srgbClr val="0000FF"/>
                </a:solidFill>
                <a:uFill>
                  <a:solidFill>
                    <a:srgbClr val="0000FF"/>
                  </a:solidFill>
                </a:uFill>
                <a:latin typeface="Times New Roman"/>
                <a:cs typeface="Times New Roman"/>
                <a:hlinkClick r:id="rId2"/>
              </a:rPr>
              <a:t>Investment-</a:t>
            </a:r>
            <a:r>
              <a:rPr sz="818" u="none" spc="-7" dirty="0">
                <a:solidFill>
                  <a:srgbClr val="0000FF"/>
                </a:solidFill>
                <a:latin typeface="Times New Roman"/>
                <a:cs typeface="Times New Roman"/>
              </a:rPr>
              <a:t> </a:t>
            </a:r>
            <a:r>
              <a:rPr sz="818" u="none" dirty="0">
                <a:solidFill>
                  <a:srgbClr val="0000FF"/>
                </a:solidFill>
                <a:latin typeface="Times New Roman"/>
                <a:cs typeface="Times New Roman"/>
                <a:hlinkClick r:id="rId2"/>
              </a:rPr>
              <a:t>Financing</a:t>
            </a:r>
            <a:r>
              <a:rPr sz="818" u="none" spc="-20"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requires</a:t>
            </a:r>
            <a:r>
              <a:rPr sz="818" u="none" spc="-17"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a</a:t>
            </a:r>
            <a:r>
              <a:rPr sz="818" u="none" spc="-24"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significant</a:t>
            </a:r>
            <a:r>
              <a:rPr sz="818" u="none" spc="-17"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amount</a:t>
            </a:r>
            <a:r>
              <a:rPr sz="818" u="none" spc="-17"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of</a:t>
            </a:r>
            <a:r>
              <a:rPr sz="818" u="none" spc="-17"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IP</a:t>
            </a:r>
            <a:r>
              <a:rPr sz="818" u="none" spc="-17"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and</a:t>
            </a:r>
            <a:r>
              <a:rPr sz="818" u="none" spc="-14"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equity</a:t>
            </a:r>
            <a:r>
              <a:rPr sz="818" u="none" spc="-17"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capital</a:t>
            </a:r>
            <a:r>
              <a:rPr sz="818" u="none" spc="-20"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to</a:t>
            </a:r>
            <a:r>
              <a:rPr sz="818" u="none" spc="-17"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start</a:t>
            </a:r>
            <a:r>
              <a:rPr sz="818" u="none" spc="-7" dirty="0">
                <a:solidFill>
                  <a:srgbClr val="0000FF"/>
                </a:solidFill>
                <a:latin typeface="Times New Roman"/>
                <a:cs typeface="Times New Roman"/>
              </a:rPr>
              <a:t> </a:t>
            </a:r>
            <a:r>
              <a:rPr sz="818" u="none" spc="-25" baseline="31250" dirty="0">
                <a:solidFill>
                  <a:srgbClr val="0000FF"/>
                </a:solidFill>
                <a:latin typeface="Times New Roman"/>
                <a:cs typeface="Times New Roman"/>
                <a:hlinkClick r:id="rId3"/>
              </a:rPr>
              <a:t>1</a:t>
            </a:r>
            <a:r>
              <a:rPr sz="818" u="none" spc="-17" dirty="0">
                <a:latin typeface="Times New Roman"/>
                <a:cs typeface="Times New Roman"/>
              </a:rPr>
              <a:t>.</a:t>
            </a:r>
            <a:endParaRPr sz="818" dirty="0">
              <a:latin typeface="Times New Roman"/>
              <a:cs typeface="Times New Roman"/>
            </a:endParaRPr>
          </a:p>
          <a:p>
            <a:pPr marL="345921" indent="-155427">
              <a:lnSpc>
                <a:spcPts val="897"/>
              </a:lnSpc>
              <a:buAutoNum type="arabicPeriod" startAt="2"/>
              <a:tabLst>
                <a:tab pos="345921" algn="l"/>
              </a:tabLst>
            </a:pPr>
            <a:r>
              <a:rPr sz="818" spc="-7" dirty="0">
                <a:latin typeface="Times New Roman"/>
                <a:cs typeface="Times New Roman"/>
              </a:rPr>
              <a:t>Transportation</a:t>
            </a:r>
            <a:r>
              <a:rPr sz="818" spc="-17" dirty="0">
                <a:latin typeface="Times New Roman"/>
                <a:cs typeface="Times New Roman"/>
              </a:rPr>
              <a:t> </a:t>
            </a:r>
            <a:r>
              <a:rPr sz="818" dirty="0">
                <a:latin typeface="Times New Roman"/>
                <a:cs typeface="Times New Roman"/>
              </a:rPr>
              <a:t>Logistics.</a:t>
            </a:r>
            <a:r>
              <a:rPr sz="818" spc="-14" dirty="0">
                <a:latin typeface="Times New Roman"/>
                <a:cs typeface="Times New Roman"/>
              </a:rPr>
              <a:t> </a:t>
            </a:r>
            <a:r>
              <a:rPr sz="818" dirty="0">
                <a:latin typeface="Times New Roman"/>
                <a:cs typeface="Times New Roman"/>
              </a:rPr>
              <a:t>CDL</a:t>
            </a:r>
            <a:r>
              <a:rPr sz="818" spc="-14" dirty="0">
                <a:latin typeface="Times New Roman"/>
                <a:cs typeface="Times New Roman"/>
              </a:rPr>
              <a:t> </a:t>
            </a:r>
            <a:r>
              <a:rPr sz="818" dirty="0">
                <a:latin typeface="Times New Roman"/>
                <a:cs typeface="Times New Roman"/>
              </a:rPr>
              <a:t>training</a:t>
            </a:r>
            <a:r>
              <a:rPr sz="818" spc="-14" dirty="0">
                <a:latin typeface="Times New Roman"/>
                <a:cs typeface="Times New Roman"/>
              </a:rPr>
              <a:t> </a:t>
            </a:r>
            <a:r>
              <a:rPr sz="818" dirty="0">
                <a:latin typeface="Times New Roman"/>
                <a:cs typeface="Times New Roman"/>
              </a:rPr>
              <a:t>&amp;</a:t>
            </a:r>
            <a:r>
              <a:rPr sz="818" spc="-14" dirty="0">
                <a:latin typeface="Times New Roman"/>
                <a:cs typeface="Times New Roman"/>
              </a:rPr>
              <a:t> </a:t>
            </a:r>
            <a:r>
              <a:rPr sz="818" dirty="0">
                <a:latin typeface="Times New Roman"/>
                <a:cs typeface="Times New Roman"/>
              </a:rPr>
              <a:t>Trucking</a:t>
            </a:r>
            <a:r>
              <a:rPr sz="818" spc="-14" dirty="0">
                <a:latin typeface="Times New Roman"/>
                <a:cs typeface="Times New Roman"/>
              </a:rPr>
              <a:t> </a:t>
            </a:r>
            <a:r>
              <a:rPr sz="818" dirty="0">
                <a:latin typeface="Times New Roman"/>
                <a:cs typeface="Times New Roman"/>
              </a:rPr>
              <a:t>Drivers</a:t>
            </a:r>
            <a:r>
              <a:rPr sz="818" spc="-14" dirty="0">
                <a:latin typeface="Times New Roman"/>
                <a:cs typeface="Times New Roman"/>
              </a:rPr>
              <a:t> </a:t>
            </a:r>
            <a:r>
              <a:rPr sz="818" dirty="0">
                <a:latin typeface="Times New Roman"/>
                <a:cs typeface="Times New Roman"/>
              </a:rPr>
              <a:t>Dispatch</a:t>
            </a:r>
            <a:r>
              <a:rPr sz="818" spc="-14" dirty="0">
                <a:latin typeface="Times New Roman"/>
                <a:cs typeface="Times New Roman"/>
              </a:rPr>
              <a:t> </a:t>
            </a:r>
            <a:r>
              <a:rPr sz="818" spc="-7" dirty="0">
                <a:latin typeface="Times New Roman"/>
                <a:cs typeface="Times New Roman"/>
              </a:rPr>
              <a:t>Service.</a:t>
            </a:r>
            <a:endParaRPr sz="818" dirty="0">
              <a:latin typeface="Times New Roman"/>
              <a:cs typeface="Times New Roman"/>
            </a:endParaRPr>
          </a:p>
          <a:p>
            <a:pPr marL="345921" marR="198721">
              <a:lnSpc>
                <a:spcPts val="941"/>
              </a:lnSpc>
              <a:spcBef>
                <a:spcPts val="48"/>
              </a:spcBef>
            </a:pPr>
            <a:r>
              <a:rPr sz="818" dirty="0">
                <a:solidFill>
                  <a:srgbClr val="006FC0"/>
                </a:solidFill>
                <a:latin typeface="Times New Roman"/>
                <a:cs typeface="Times New Roman"/>
              </a:rPr>
              <a:t>We</a:t>
            </a:r>
            <a:r>
              <a:rPr sz="818" spc="-27" dirty="0">
                <a:solidFill>
                  <a:srgbClr val="006FC0"/>
                </a:solidFill>
                <a:latin typeface="Times New Roman"/>
                <a:cs typeface="Times New Roman"/>
              </a:rPr>
              <a:t> </a:t>
            </a:r>
            <a:r>
              <a:rPr sz="818" dirty="0">
                <a:solidFill>
                  <a:srgbClr val="006FC0"/>
                </a:solidFill>
                <a:latin typeface="Times New Roman"/>
                <a:cs typeface="Times New Roman"/>
              </a:rPr>
              <a:t>will</a:t>
            </a:r>
            <a:r>
              <a:rPr sz="818" spc="-20" dirty="0">
                <a:solidFill>
                  <a:srgbClr val="006FC0"/>
                </a:solidFill>
                <a:latin typeface="Times New Roman"/>
                <a:cs typeface="Times New Roman"/>
              </a:rPr>
              <a:t> </a:t>
            </a:r>
            <a:r>
              <a:rPr sz="818" dirty="0">
                <a:solidFill>
                  <a:srgbClr val="006FC0"/>
                </a:solidFill>
                <a:latin typeface="Times New Roman"/>
                <a:cs typeface="Times New Roman"/>
              </a:rPr>
              <a:t>be</a:t>
            </a:r>
            <a:r>
              <a:rPr sz="818" spc="-24" dirty="0">
                <a:solidFill>
                  <a:srgbClr val="006FC0"/>
                </a:solidFill>
                <a:latin typeface="Times New Roman"/>
                <a:cs typeface="Times New Roman"/>
              </a:rPr>
              <a:t> </a:t>
            </a:r>
            <a:r>
              <a:rPr sz="818" dirty="0">
                <a:solidFill>
                  <a:srgbClr val="006FC0"/>
                </a:solidFill>
                <a:latin typeface="Times New Roman"/>
                <a:cs typeface="Times New Roman"/>
              </a:rPr>
              <a:t>offering</a:t>
            </a:r>
            <a:r>
              <a:rPr sz="818" spc="-20" dirty="0">
                <a:solidFill>
                  <a:srgbClr val="006FC0"/>
                </a:solidFill>
                <a:latin typeface="Times New Roman"/>
                <a:cs typeface="Times New Roman"/>
              </a:rPr>
              <a:t> </a:t>
            </a:r>
            <a:r>
              <a:rPr sz="818" dirty="0">
                <a:solidFill>
                  <a:srgbClr val="006FC0"/>
                </a:solidFill>
                <a:latin typeface="Times New Roman"/>
                <a:cs typeface="Times New Roman"/>
              </a:rPr>
              <a:t>Dispatch</a:t>
            </a:r>
            <a:r>
              <a:rPr sz="818" spc="-20" dirty="0">
                <a:solidFill>
                  <a:srgbClr val="006FC0"/>
                </a:solidFill>
                <a:latin typeface="Times New Roman"/>
                <a:cs typeface="Times New Roman"/>
              </a:rPr>
              <a:t> </a:t>
            </a:r>
            <a:r>
              <a:rPr sz="818" dirty="0">
                <a:solidFill>
                  <a:srgbClr val="006FC0"/>
                </a:solidFill>
                <a:latin typeface="Times New Roman"/>
                <a:cs typeface="Times New Roman"/>
              </a:rPr>
              <a:t>services</a:t>
            </a:r>
            <a:r>
              <a:rPr sz="818" spc="-20" dirty="0">
                <a:solidFill>
                  <a:srgbClr val="006FC0"/>
                </a:solidFill>
                <a:latin typeface="Times New Roman"/>
                <a:cs typeface="Times New Roman"/>
              </a:rPr>
              <a:t> </a:t>
            </a:r>
            <a:r>
              <a:rPr sz="818" dirty="0">
                <a:solidFill>
                  <a:srgbClr val="006FC0"/>
                </a:solidFill>
                <a:latin typeface="Times New Roman"/>
                <a:cs typeface="Times New Roman"/>
              </a:rPr>
              <a:t>remotely</a:t>
            </a:r>
            <a:r>
              <a:rPr sz="818" spc="-20" dirty="0">
                <a:solidFill>
                  <a:srgbClr val="006FC0"/>
                </a:solidFill>
                <a:latin typeface="Times New Roman"/>
                <a:cs typeface="Times New Roman"/>
              </a:rPr>
              <a:t> </a:t>
            </a:r>
            <a:r>
              <a:rPr sz="818" dirty="0">
                <a:solidFill>
                  <a:srgbClr val="006FC0"/>
                </a:solidFill>
                <a:latin typeface="Times New Roman"/>
                <a:cs typeface="Times New Roman"/>
              </a:rPr>
              <a:t>from</a:t>
            </a:r>
            <a:r>
              <a:rPr sz="818" spc="-14" dirty="0">
                <a:solidFill>
                  <a:srgbClr val="006FC0"/>
                </a:solidFill>
                <a:latin typeface="Times New Roman"/>
                <a:cs typeface="Times New Roman"/>
              </a:rPr>
              <a:t> </a:t>
            </a:r>
            <a:r>
              <a:rPr sz="818" dirty="0">
                <a:solidFill>
                  <a:srgbClr val="006FC0"/>
                </a:solidFill>
                <a:latin typeface="Times New Roman"/>
                <a:cs typeface="Times New Roman"/>
              </a:rPr>
              <a:t>Local</a:t>
            </a:r>
            <a:r>
              <a:rPr sz="818" spc="-20" dirty="0">
                <a:solidFill>
                  <a:srgbClr val="006FC0"/>
                </a:solidFill>
                <a:latin typeface="Times New Roman"/>
                <a:cs typeface="Times New Roman"/>
              </a:rPr>
              <a:t> </a:t>
            </a:r>
            <a:r>
              <a:rPr sz="818" dirty="0">
                <a:solidFill>
                  <a:srgbClr val="006FC0"/>
                </a:solidFill>
                <a:latin typeface="Times New Roman"/>
                <a:cs typeface="Times New Roman"/>
              </a:rPr>
              <a:t>market</a:t>
            </a:r>
            <a:r>
              <a:rPr sz="818" spc="-10" dirty="0">
                <a:solidFill>
                  <a:srgbClr val="006FC0"/>
                </a:solidFill>
                <a:latin typeface="Times New Roman"/>
                <a:cs typeface="Times New Roman"/>
              </a:rPr>
              <a:t> </a:t>
            </a:r>
            <a:r>
              <a:rPr sz="818" dirty="0">
                <a:solidFill>
                  <a:srgbClr val="006FC0"/>
                </a:solidFill>
                <a:latin typeface="Times New Roman"/>
                <a:cs typeface="Times New Roman"/>
              </a:rPr>
              <a:t>and</a:t>
            </a:r>
            <a:r>
              <a:rPr sz="818" spc="-20" dirty="0">
                <a:solidFill>
                  <a:srgbClr val="006FC0"/>
                </a:solidFill>
                <a:latin typeface="Times New Roman"/>
                <a:cs typeface="Times New Roman"/>
              </a:rPr>
              <a:t> </a:t>
            </a:r>
            <a:r>
              <a:rPr sz="818" dirty="0">
                <a:solidFill>
                  <a:srgbClr val="006FC0"/>
                </a:solidFill>
                <a:latin typeface="Times New Roman"/>
                <a:cs typeface="Times New Roman"/>
              </a:rPr>
              <a:t>other</a:t>
            </a:r>
            <a:r>
              <a:rPr sz="818" spc="-27" dirty="0">
                <a:solidFill>
                  <a:srgbClr val="006FC0"/>
                </a:solidFill>
                <a:latin typeface="Times New Roman"/>
                <a:cs typeface="Times New Roman"/>
              </a:rPr>
              <a:t> </a:t>
            </a:r>
            <a:r>
              <a:rPr sz="818" spc="-7" dirty="0">
                <a:solidFill>
                  <a:srgbClr val="006FC0"/>
                </a:solidFill>
                <a:latin typeface="Times New Roman"/>
                <a:cs typeface="Times New Roman"/>
              </a:rPr>
              <a:t>locations 24/7.</a:t>
            </a:r>
            <a:endParaRPr sz="818" dirty="0">
              <a:latin typeface="Times New Roman"/>
              <a:cs typeface="Times New Roman"/>
            </a:endParaRPr>
          </a:p>
          <a:p>
            <a:pPr marL="345921" marR="154993" indent="-155859">
              <a:lnSpc>
                <a:spcPts val="941"/>
              </a:lnSpc>
              <a:buFont typeface="Times New Roman"/>
              <a:buAutoNum type="arabicPeriod" startAt="3"/>
              <a:tabLst>
                <a:tab pos="345921" algn="l"/>
              </a:tabLst>
            </a:pPr>
            <a:r>
              <a:rPr sz="818" b="1" dirty="0">
                <a:latin typeface="Times New Roman"/>
                <a:cs typeface="Times New Roman"/>
              </a:rPr>
              <a:t>Drop</a:t>
            </a:r>
            <a:r>
              <a:rPr sz="818" b="1" spc="-14" dirty="0">
                <a:latin typeface="Times New Roman"/>
                <a:cs typeface="Times New Roman"/>
              </a:rPr>
              <a:t> </a:t>
            </a:r>
            <a:r>
              <a:rPr sz="818" b="1" dirty="0">
                <a:latin typeface="Times New Roman"/>
                <a:cs typeface="Times New Roman"/>
              </a:rPr>
              <a:t>shipping</a:t>
            </a:r>
            <a:r>
              <a:rPr sz="818" dirty="0">
                <a:latin typeface="Times New Roman"/>
                <a:cs typeface="Times New Roman"/>
              </a:rPr>
              <a:t>:</a:t>
            </a:r>
            <a:r>
              <a:rPr sz="818" spc="-10" dirty="0">
                <a:latin typeface="Times New Roman"/>
                <a:cs typeface="Times New Roman"/>
              </a:rPr>
              <a:t> </a:t>
            </a:r>
            <a:r>
              <a:rPr sz="818" dirty="0">
                <a:latin typeface="Times New Roman"/>
                <a:cs typeface="Times New Roman"/>
              </a:rPr>
              <a:t>Drop</a:t>
            </a:r>
            <a:r>
              <a:rPr sz="818" spc="-10" dirty="0">
                <a:latin typeface="Times New Roman"/>
                <a:cs typeface="Times New Roman"/>
              </a:rPr>
              <a:t> </a:t>
            </a:r>
            <a:r>
              <a:rPr sz="818" dirty="0">
                <a:latin typeface="Times New Roman"/>
                <a:cs typeface="Times New Roman"/>
              </a:rPr>
              <a:t>shipping</a:t>
            </a:r>
            <a:r>
              <a:rPr sz="818" spc="-14" dirty="0">
                <a:latin typeface="Times New Roman"/>
                <a:cs typeface="Times New Roman"/>
              </a:rPr>
              <a:t> </a:t>
            </a:r>
            <a:r>
              <a:rPr sz="818" dirty="0">
                <a:latin typeface="Times New Roman"/>
                <a:cs typeface="Times New Roman"/>
              </a:rPr>
              <a:t>is</a:t>
            </a:r>
            <a:r>
              <a:rPr sz="818" spc="-10" dirty="0">
                <a:latin typeface="Times New Roman"/>
                <a:cs typeface="Times New Roman"/>
              </a:rPr>
              <a:t> </a:t>
            </a:r>
            <a:r>
              <a:rPr sz="818" dirty="0">
                <a:latin typeface="Times New Roman"/>
                <a:cs typeface="Times New Roman"/>
              </a:rPr>
              <a:t>a</a:t>
            </a:r>
            <a:r>
              <a:rPr sz="818" spc="-14" dirty="0">
                <a:latin typeface="Times New Roman"/>
                <a:cs typeface="Times New Roman"/>
              </a:rPr>
              <a:t> </a:t>
            </a:r>
            <a:r>
              <a:rPr sz="818" spc="-7" dirty="0">
                <a:latin typeface="Times New Roman"/>
                <a:cs typeface="Times New Roman"/>
              </a:rPr>
              <a:t>low-</a:t>
            </a:r>
            <a:r>
              <a:rPr sz="818" dirty="0">
                <a:latin typeface="Times New Roman"/>
                <a:cs typeface="Times New Roman"/>
              </a:rPr>
              <a:t>risk</a:t>
            </a:r>
            <a:r>
              <a:rPr sz="818" spc="-10" dirty="0">
                <a:latin typeface="Times New Roman"/>
                <a:cs typeface="Times New Roman"/>
              </a:rPr>
              <a:t> </a:t>
            </a:r>
            <a:r>
              <a:rPr sz="818" dirty="0">
                <a:latin typeface="Times New Roman"/>
                <a:cs typeface="Times New Roman"/>
              </a:rPr>
              <a:t>business</a:t>
            </a:r>
            <a:r>
              <a:rPr sz="818" spc="-14" dirty="0">
                <a:latin typeface="Times New Roman"/>
                <a:cs typeface="Times New Roman"/>
              </a:rPr>
              <a:t> </a:t>
            </a:r>
            <a:r>
              <a:rPr sz="818" dirty="0">
                <a:latin typeface="Times New Roman"/>
                <a:cs typeface="Times New Roman"/>
              </a:rPr>
              <a:t>model</a:t>
            </a:r>
            <a:r>
              <a:rPr sz="818" spc="-10" dirty="0">
                <a:latin typeface="Times New Roman"/>
                <a:cs typeface="Times New Roman"/>
              </a:rPr>
              <a:t> </a:t>
            </a:r>
            <a:r>
              <a:rPr sz="818" dirty="0">
                <a:latin typeface="Times New Roman"/>
                <a:cs typeface="Times New Roman"/>
              </a:rPr>
              <a:t>that</a:t>
            </a:r>
            <a:r>
              <a:rPr sz="818" spc="-10" dirty="0">
                <a:latin typeface="Times New Roman"/>
                <a:cs typeface="Times New Roman"/>
              </a:rPr>
              <a:t> </a:t>
            </a:r>
            <a:r>
              <a:rPr sz="818" dirty="0">
                <a:latin typeface="Times New Roman"/>
                <a:cs typeface="Times New Roman"/>
              </a:rPr>
              <a:t>allows</a:t>
            </a:r>
            <a:r>
              <a:rPr sz="818" spc="-10" dirty="0">
                <a:latin typeface="Times New Roman"/>
                <a:cs typeface="Times New Roman"/>
              </a:rPr>
              <a:t> </a:t>
            </a:r>
            <a:r>
              <a:rPr sz="818" dirty="0">
                <a:latin typeface="Times New Roman"/>
                <a:cs typeface="Times New Roman"/>
              </a:rPr>
              <a:t>to</a:t>
            </a:r>
            <a:r>
              <a:rPr sz="818" spc="-14" dirty="0">
                <a:latin typeface="Times New Roman"/>
                <a:cs typeface="Times New Roman"/>
              </a:rPr>
              <a:t> </a:t>
            </a:r>
            <a:r>
              <a:rPr sz="818" dirty="0">
                <a:latin typeface="Times New Roman"/>
                <a:cs typeface="Times New Roman"/>
              </a:rPr>
              <a:t>sell</a:t>
            </a:r>
            <a:r>
              <a:rPr sz="818" spc="-10" dirty="0">
                <a:latin typeface="Times New Roman"/>
                <a:cs typeface="Times New Roman"/>
              </a:rPr>
              <a:t> </a:t>
            </a:r>
            <a:r>
              <a:rPr sz="818" spc="-7" dirty="0">
                <a:latin typeface="Times New Roman"/>
                <a:cs typeface="Times New Roman"/>
              </a:rPr>
              <a:t>products </a:t>
            </a:r>
            <a:r>
              <a:rPr sz="818" dirty="0">
                <a:latin typeface="Times New Roman"/>
                <a:cs typeface="Times New Roman"/>
              </a:rPr>
              <a:t>support</a:t>
            </a:r>
            <a:r>
              <a:rPr sz="818" spc="-17" dirty="0">
                <a:latin typeface="Times New Roman"/>
                <a:cs typeface="Times New Roman"/>
              </a:rPr>
              <a:t> </a:t>
            </a:r>
            <a:r>
              <a:rPr sz="818" dirty="0">
                <a:latin typeface="Times New Roman"/>
                <a:cs typeface="Times New Roman"/>
              </a:rPr>
              <a:t>service</a:t>
            </a:r>
            <a:r>
              <a:rPr sz="818" spc="-20" dirty="0">
                <a:latin typeface="Times New Roman"/>
                <a:cs typeface="Times New Roman"/>
              </a:rPr>
              <a:t> </a:t>
            </a:r>
            <a:r>
              <a:rPr sz="818" dirty="0">
                <a:latin typeface="Times New Roman"/>
                <a:cs typeface="Times New Roman"/>
              </a:rPr>
              <a:t>online</a:t>
            </a:r>
            <a:r>
              <a:rPr sz="818" spc="-20" dirty="0">
                <a:latin typeface="Times New Roman"/>
                <a:cs typeface="Times New Roman"/>
              </a:rPr>
              <a:t> </a:t>
            </a:r>
            <a:r>
              <a:rPr sz="818" dirty="0">
                <a:latin typeface="Times New Roman"/>
                <a:cs typeface="Times New Roman"/>
              </a:rPr>
              <a:t>without</a:t>
            </a:r>
            <a:r>
              <a:rPr sz="818" spc="-17" dirty="0">
                <a:latin typeface="Times New Roman"/>
                <a:cs typeface="Times New Roman"/>
              </a:rPr>
              <a:t> </a:t>
            </a:r>
            <a:r>
              <a:rPr sz="818" dirty="0">
                <a:latin typeface="Times New Roman"/>
                <a:cs typeface="Times New Roman"/>
              </a:rPr>
              <a:t>clients</a:t>
            </a:r>
            <a:r>
              <a:rPr sz="818" spc="-17" dirty="0">
                <a:latin typeface="Times New Roman"/>
                <a:cs typeface="Times New Roman"/>
              </a:rPr>
              <a:t> </a:t>
            </a:r>
            <a:r>
              <a:rPr sz="818" dirty="0">
                <a:latin typeface="Times New Roman"/>
                <a:cs typeface="Times New Roman"/>
              </a:rPr>
              <a:t>having</a:t>
            </a:r>
            <a:r>
              <a:rPr sz="818" spc="-17" dirty="0">
                <a:latin typeface="Times New Roman"/>
                <a:cs typeface="Times New Roman"/>
              </a:rPr>
              <a:t> </a:t>
            </a:r>
            <a:r>
              <a:rPr sz="818" dirty="0">
                <a:latin typeface="Times New Roman"/>
                <a:cs typeface="Times New Roman"/>
              </a:rPr>
              <a:t>to</a:t>
            </a:r>
            <a:r>
              <a:rPr sz="818" spc="-17" dirty="0">
                <a:latin typeface="Times New Roman"/>
                <a:cs typeface="Times New Roman"/>
              </a:rPr>
              <a:t> </a:t>
            </a:r>
            <a:r>
              <a:rPr sz="818" dirty="0">
                <a:latin typeface="Times New Roman"/>
                <a:cs typeface="Times New Roman"/>
              </a:rPr>
              <a:t>keep</a:t>
            </a:r>
            <a:r>
              <a:rPr sz="818" spc="-14" dirty="0">
                <a:latin typeface="Times New Roman"/>
                <a:cs typeface="Times New Roman"/>
              </a:rPr>
              <a:t> </a:t>
            </a:r>
            <a:r>
              <a:rPr sz="818" spc="-7" dirty="0">
                <a:latin typeface="Times New Roman"/>
                <a:cs typeface="Times New Roman"/>
              </a:rPr>
              <a:t>inventory.</a:t>
            </a:r>
            <a:endParaRPr sz="818" dirty="0">
              <a:latin typeface="Times New Roman"/>
              <a:cs typeface="Times New Roman"/>
            </a:endParaRPr>
          </a:p>
          <a:p>
            <a:pPr marL="345921" marR="111266">
              <a:lnSpc>
                <a:spcPts val="941"/>
              </a:lnSpc>
            </a:pPr>
            <a:r>
              <a:rPr sz="818" u="sng" dirty="0">
                <a:solidFill>
                  <a:srgbClr val="0000FF"/>
                </a:solidFill>
                <a:uFill>
                  <a:solidFill>
                    <a:srgbClr val="0000FF"/>
                  </a:solidFill>
                </a:uFill>
                <a:latin typeface="Times New Roman"/>
                <a:cs typeface="Times New Roman"/>
                <a:hlinkClick r:id="rId2"/>
              </a:rPr>
              <a:t>We</a:t>
            </a:r>
            <a:r>
              <a:rPr sz="818" u="sng" spc="-17"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will</a:t>
            </a:r>
            <a:r>
              <a:rPr sz="818" u="sng" spc="-1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start</a:t>
            </a:r>
            <a:r>
              <a:rPr sz="818" u="sng" spc="181"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by</a:t>
            </a:r>
            <a:r>
              <a:rPr sz="818" u="sng" spc="-1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creating</a:t>
            </a:r>
            <a:r>
              <a:rPr sz="818" u="sng" spc="-3"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an</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online</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store</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and</a:t>
            </a:r>
            <a:r>
              <a:rPr sz="818" u="sng" spc="-1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partnering</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with</a:t>
            </a:r>
            <a:r>
              <a:rPr sz="818" u="sng" spc="-1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suppliers</a:t>
            </a:r>
            <a:r>
              <a:rPr sz="818" u="sng" spc="-10"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who</a:t>
            </a:r>
            <a:r>
              <a:rPr sz="818" u="sng" spc="-7"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will</a:t>
            </a:r>
            <a:r>
              <a:rPr sz="818" u="sng" spc="-14" dirty="0">
                <a:solidFill>
                  <a:srgbClr val="0000FF"/>
                </a:solidFill>
                <a:uFill>
                  <a:solidFill>
                    <a:srgbClr val="0000FF"/>
                  </a:solidFill>
                </a:uFill>
                <a:latin typeface="Times New Roman"/>
                <a:cs typeface="Times New Roman"/>
                <a:hlinkClick r:id="rId2"/>
              </a:rPr>
              <a:t> </a:t>
            </a:r>
            <a:r>
              <a:rPr sz="818" u="sng" dirty="0">
                <a:solidFill>
                  <a:srgbClr val="0000FF"/>
                </a:solidFill>
                <a:uFill>
                  <a:solidFill>
                    <a:srgbClr val="0000FF"/>
                  </a:solidFill>
                </a:uFill>
                <a:latin typeface="Times New Roman"/>
                <a:cs typeface="Times New Roman"/>
                <a:hlinkClick r:id="rId2"/>
              </a:rPr>
              <a:t>ship</a:t>
            </a:r>
            <a:r>
              <a:rPr sz="818" u="sng" spc="-10" dirty="0">
                <a:solidFill>
                  <a:srgbClr val="0000FF"/>
                </a:solidFill>
                <a:uFill>
                  <a:solidFill>
                    <a:srgbClr val="0000FF"/>
                  </a:solidFill>
                </a:uFill>
                <a:latin typeface="Times New Roman"/>
                <a:cs typeface="Times New Roman"/>
                <a:hlinkClick r:id="rId2"/>
              </a:rPr>
              <a:t> </a:t>
            </a:r>
            <a:r>
              <a:rPr sz="818" u="sng" spc="-17" dirty="0">
                <a:solidFill>
                  <a:srgbClr val="0000FF"/>
                </a:solidFill>
                <a:uFill>
                  <a:solidFill>
                    <a:srgbClr val="0000FF"/>
                  </a:solidFill>
                </a:uFill>
                <a:latin typeface="Times New Roman"/>
                <a:cs typeface="Times New Roman"/>
                <a:hlinkClick r:id="rId2"/>
              </a:rPr>
              <a:t>the</a:t>
            </a:r>
            <a:r>
              <a:rPr sz="818" u="none" spc="-17" dirty="0">
                <a:solidFill>
                  <a:srgbClr val="0000FF"/>
                </a:solidFill>
                <a:latin typeface="Times New Roman"/>
                <a:cs typeface="Times New Roman"/>
              </a:rPr>
              <a:t> </a:t>
            </a:r>
            <a:r>
              <a:rPr sz="818" u="none" dirty="0">
                <a:solidFill>
                  <a:srgbClr val="0000FF"/>
                </a:solidFill>
                <a:latin typeface="Times New Roman"/>
                <a:cs typeface="Times New Roman"/>
                <a:hlinkClick r:id="rId2"/>
              </a:rPr>
              <a:t>products</a:t>
            </a:r>
            <a:r>
              <a:rPr sz="818" u="none" spc="-14"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directly</a:t>
            </a:r>
            <a:r>
              <a:rPr sz="818" u="none" spc="-10"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to</a:t>
            </a:r>
            <a:r>
              <a:rPr sz="818" u="none" spc="-7"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Your</a:t>
            </a:r>
            <a:r>
              <a:rPr sz="818" u="none" spc="-10"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a:t>
            </a:r>
            <a:r>
              <a:rPr sz="818" u="none" spc="-10"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Our</a:t>
            </a:r>
            <a:r>
              <a:rPr sz="818" u="none" spc="-14"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B2B</a:t>
            </a:r>
            <a:r>
              <a:rPr sz="818" u="none" spc="-10"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&amp;</a:t>
            </a:r>
            <a:r>
              <a:rPr sz="818" u="none" spc="-10"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B2C</a:t>
            </a:r>
            <a:r>
              <a:rPr sz="818" u="none" spc="184" dirty="0">
                <a:solidFill>
                  <a:srgbClr val="0000FF"/>
                </a:solidFill>
                <a:latin typeface="Times New Roman"/>
                <a:cs typeface="Times New Roman"/>
                <a:hlinkClick r:id="rId2"/>
              </a:rPr>
              <a:t> </a:t>
            </a:r>
            <a:r>
              <a:rPr sz="818" u="none" dirty="0">
                <a:solidFill>
                  <a:srgbClr val="0000FF"/>
                </a:solidFill>
                <a:latin typeface="Times New Roman"/>
                <a:cs typeface="Times New Roman"/>
                <a:hlinkClick r:id="rId2"/>
              </a:rPr>
              <a:t>customers</a:t>
            </a:r>
            <a:r>
              <a:rPr sz="818" u="none" spc="-10" dirty="0">
                <a:solidFill>
                  <a:srgbClr val="0000FF"/>
                </a:solidFill>
                <a:latin typeface="Times New Roman"/>
                <a:cs typeface="Times New Roman"/>
              </a:rPr>
              <a:t> </a:t>
            </a:r>
            <a:r>
              <a:rPr sz="818" u="none" spc="-25" baseline="31250" dirty="0">
                <a:solidFill>
                  <a:srgbClr val="0000FF"/>
                </a:solidFill>
                <a:latin typeface="Times New Roman"/>
                <a:cs typeface="Times New Roman"/>
                <a:hlinkClick r:id="rId3"/>
              </a:rPr>
              <a:t>1</a:t>
            </a:r>
            <a:r>
              <a:rPr sz="818" u="none" spc="-17" dirty="0">
                <a:latin typeface="Times New Roman"/>
                <a:cs typeface="Times New Roman"/>
              </a:rPr>
              <a:t>.</a:t>
            </a:r>
            <a:endParaRPr sz="818" dirty="0">
              <a:latin typeface="Times New Roman"/>
              <a:cs typeface="Times New Roman"/>
            </a:endParaRPr>
          </a:p>
          <a:p>
            <a:pPr marL="345921" marR="80094" indent="-155859">
              <a:lnSpc>
                <a:spcPts val="934"/>
              </a:lnSpc>
              <a:spcBef>
                <a:spcPts val="7"/>
              </a:spcBef>
              <a:buFont typeface="Times New Roman"/>
              <a:buAutoNum type="arabicPeriod" startAt="4"/>
              <a:tabLst>
                <a:tab pos="345921" algn="l"/>
              </a:tabLst>
            </a:pPr>
            <a:r>
              <a:rPr sz="818" b="1" dirty="0">
                <a:latin typeface="Times New Roman"/>
                <a:cs typeface="Times New Roman"/>
              </a:rPr>
              <a:t>Digital</a:t>
            </a:r>
            <a:r>
              <a:rPr sz="818" b="1" spc="-24" dirty="0">
                <a:latin typeface="Times New Roman"/>
                <a:cs typeface="Times New Roman"/>
              </a:rPr>
              <a:t> </a:t>
            </a:r>
            <a:r>
              <a:rPr sz="818" b="1" dirty="0">
                <a:latin typeface="Times New Roman"/>
                <a:cs typeface="Times New Roman"/>
              </a:rPr>
              <a:t>Marketing</a:t>
            </a:r>
            <a:r>
              <a:rPr sz="818" b="1" spc="-24" dirty="0">
                <a:latin typeface="Times New Roman"/>
                <a:cs typeface="Times New Roman"/>
              </a:rPr>
              <a:t> </a:t>
            </a:r>
            <a:r>
              <a:rPr sz="818" b="1" dirty="0">
                <a:latin typeface="Times New Roman"/>
                <a:cs typeface="Times New Roman"/>
              </a:rPr>
              <a:t>Services</a:t>
            </a:r>
            <a:r>
              <a:rPr sz="818" dirty="0">
                <a:latin typeface="Times New Roman"/>
                <a:cs typeface="Times New Roman"/>
              </a:rPr>
              <a:t>:</a:t>
            </a:r>
            <a:r>
              <a:rPr sz="818" spc="-24" dirty="0">
                <a:latin typeface="Times New Roman"/>
                <a:cs typeface="Times New Roman"/>
              </a:rPr>
              <a:t> </a:t>
            </a:r>
            <a:r>
              <a:rPr sz="818" dirty="0">
                <a:latin typeface="Times New Roman"/>
                <a:cs typeface="Times New Roman"/>
              </a:rPr>
              <a:t>Digital</a:t>
            </a:r>
            <a:r>
              <a:rPr sz="818" spc="-20" dirty="0">
                <a:latin typeface="Times New Roman"/>
                <a:cs typeface="Times New Roman"/>
              </a:rPr>
              <a:t> </a:t>
            </a:r>
            <a:r>
              <a:rPr sz="818" dirty="0">
                <a:latin typeface="Times New Roman"/>
                <a:cs typeface="Times New Roman"/>
              </a:rPr>
              <a:t>marketing</a:t>
            </a:r>
            <a:r>
              <a:rPr sz="818" spc="-24" dirty="0">
                <a:latin typeface="Times New Roman"/>
                <a:cs typeface="Times New Roman"/>
              </a:rPr>
              <a:t> </a:t>
            </a:r>
            <a:r>
              <a:rPr sz="818" dirty="0">
                <a:latin typeface="Times New Roman"/>
                <a:cs typeface="Times New Roman"/>
              </a:rPr>
              <a:t>services</a:t>
            </a:r>
            <a:r>
              <a:rPr sz="818" spc="-24" dirty="0">
                <a:latin typeface="Times New Roman"/>
                <a:cs typeface="Times New Roman"/>
              </a:rPr>
              <a:t> </a:t>
            </a:r>
            <a:r>
              <a:rPr sz="818" dirty="0">
                <a:latin typeface="Times New Roman"/>
                <a:cs typeface="Times New Roman"/>
              </a:rPr>
              <a:t>are</a:t>
            </a:r>
            <a:r>
              <a:rPr sz="818" spc="-24" dirty="0">
                <a:latin typeface="Times New Roman"/>
                <a:cs typeface="Times New Roman"/>
              </a:rPr>
              <a:t> </a:t>
            </a:r>
            <a:r>
              <a:rPr sz="818" dirty="0">
                <a:latin typeface="Times New Roman"/>
                <a:cs typeface="Times New Roman"/>
              </a:rPr>
              <a:t>in</a:t>
            </a:r>
            <a:r>
              <a:rPr sz="818" spc="-24" dirty="0">
                <a:latin typeface="Times New Roman"/>
                <a:cs typeface="Times New Roman"/>
              </a:rPr>
              <a:t> </a:t>
            </a:r>
            <a:r>
              <a:rPr sz="818" dirty="0">
                <a:latin typeface="Times New Roman"/>
                <a:cs typeface="Times New Roman"/>
              </a:rPr>
              <a:t>high</a:t>
            </a:r>
            <a:r>
              <a:rPr sz="818" spc="-24" dirty="0">
                <a:latin typeface="Times New Roman"/>
                <a:cs typeface="Times New Roman"/>
              </a:rPr>
              <a:t> </a:t>
            </a:r>
            <a:r>
              <a:rPr sz="818" dirty="0">
                <a:latin typeface="Times New Roman"/>
                <a:cs typeface="Times New Roman"/>
              </a:rPr>
              <a:t>demand</a:t>
            </a:r>
            <a:r>
              <a:rPr sz="818" spc="-24" dirty="0">
                <a:latin typeface="Times New Roman"/>
                <a:cs typeface="Times New Roman"/>
              </a:rPr>
              <a:t> </a:t>
            </a:r>
            <a:r>
              <a:rPr sz="818" dirty="0">
                <a:latin typeface="Times New Roman"/>
                <a:cs typeface="Times New Roman"/>
              </a:rPr>
              <a:t>globally</a:t>
            </a:r>
            <a:r>
              <a:rPr sz="818" spc="-20" dirty="0">
                <a:latin typeface="Times New Roman"/>
                <a:cs typeface="Times New Roman"/>
              </a:rPr>
              <a:t> </a:t>
            </a:r>
            <a:r>
              <a:rPr sz="818" spc="-17" dirty="0">
                <a:latin typeface="Times New Roman"/>
                <a:cs typeface="Times New Roman"/>
              </a:rPr>
              <a:t>and </a:t>
            </a:r>
            <a:r>
              <a:rPr sz="818" dirty="0">
                <a:latin typeface="Times New Roman"/>
                <a:cs typeface="Times New Roman"/>
              </a:rPr>
              <a:t>in</a:t>
            </a:r>
            <a:r>
              <a:rPr sz="818" spc="-7" dirty="0">
                <a:latin typeface="Times New Roman"/>
                <a:cs typeface="Times New Roman"/>
              </a:rPr>
              <a:t> Nationally.</a:t>
            </a:r>
            <a:endParaRPr sz="818" dirty="0">
              <a:latin typeface="Times New Roman"/>
              <a:cs typeface="Times New Roman"/>
            </a:endParaRPr>
          </a:p>
          <a:p>
            <a:pPr marL="345921" marR="347220" algn="just">
              <a:lnSpc>
                <a:spcPts val="941"/>
              </a:lnSpc>
            </a:pPr>
            <a:r>
              <a:rPr sz="818" u="sng" dirty="0">
                <a:solidFill>
                  <a:srgbClr val="0000FF"/>
                </a:solidFill>
                <a:uFill>
                  <a:solidFill>
                    <a:srgbClr val="0000FF"/>
                  </a:solidFill>
                </a:uFill>
                <a:latin typeface="Times New Roman"/>
                <a:cs typeface="Times New Roman"/>
              </a:rPr>
              <a:t>We</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will</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offer</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services</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such</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as</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social</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media</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marketing,</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search</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engine</a:t>
            </a:r>
            <a:r>
              <a:rPr sz="818" u="sng" spc="-20" dirty="0">
                <a:solidFill>
                  <a:srgbClr val="0000FF"/>
                </a:solidFill>
                <a:uFill>
                  <a:solidFill>
                    <a:srgbClr val="0000FF"/>
                  </a:solidFill>
                </a:uFill>
                <a:latin typeface="Times New Roman"/>
                <a:cs typeface="Times New Roman"/>
              </a:rPr>
              <a:t> </a:t>
            </a:r>
            <a:r>
              <a:rPr sz="818" u="sng" spc="-7" dirty="0">
                <a:solidFill>
                  <a:srgbClr val="0000FF"/>
                </a:solidFill>
                <a:uFill>
                  <a:solidFill>
                    <a:srgbClr val="0000FF"/>
                  </a:solidFill>
                </a:uFill>
                <a:latin typeface="Times New Roman"/>
                <a:cs typeface="Times New Roman"/>
              </a:rPr>
              <a:t>optimization,</a:t>
            </a:r>
            <a:r>
              <a:rPr sz="818" u="none" spc="-7" dirty="0">
                <a:solidFill>
                  <a:srgbClr val="0000FF"/>
                </a:solidFill>
                <a:latin typeface="Times New Roman"/>
                <a:cs typeface="Times New Roman"/>
              </a:rPr>
              <a:t> </a:t>
            </a:r>
            <a:r>
              <a:rPr sz="818" u="sng" dirty="0">
                <a:solidFill>
                  <a:srgbClr val="0000FF"/>
                </a:solidFill>
                <a:uFill>
                  <a:solidFill>
                    <a:srgbClr val="0000FF"/>
                  </a:solidFill>
                </a:uFill>
                <a:latin typeface="Times New Roman"/>
                <a:cs typeface="Times New Roman"/>
              </a:rPr>
              <a:t>content</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marketing</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and</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cloud</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based</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accounting</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forecast</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software</a:t>
            </a:r>
            <a:r>
              <a:rPr sz="818" u="sng" spc="-31"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to</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businesses</a:t>
            </a:r>
            <a:r>
              <a:rPr sz="818" u="sng" spc="-24" dirty="0">
                <a:solidFill>
                  <a:srgbClr val="0000FF"/>
                </a:solidFill>
                <a:uFill>
                  <a:solidFill>
                    <a:srgbClr val="0000FF"/>
                  </a:solidFill>
                </a:uFill>
                <a:latin typeface="Times New Roman"/>
                <a:cs typeface="Times New Roman"/>
              </a:rPr>
              <a:t> </a:t>
            </a:r>
            <a:r>
              <a:rPr sz="818" u="sng" spc="-17" dirty="0">
                <a:solidFill>
                  <a:srgbClr val="0000FF"/>
                </a:solidFill>
                <a:uFill>
                  <a:solidFill>
                    <a:srgbClr val="0000FF"/>
                  </a:solidFill>
                </a:uFill>
                <a:latin typeface="Times New Roman"/>
                <a:cs typeface="Times New Roman"/>
              </a:rPr>
              <a:t>and</a:t>
            </a:r>
            <a:r>
              <a:rPr sz="818" u="none" spc="-17" dirty="0">
                <a:solidFill>
                  <a:srgbClr val="0000FF"/>
                </a:solidFill>
                <a:latin typeface="Times New Roman"/>
                <a:cs typeface="Times New Roman"/>
              </a:rPr>
              <a:t> </a:t>
            </a:r>
            <a:r>
              <a:rPr sz="818" u="none" dirty="0">
                <a:solidFill>
                  <a:srgbClr val="0000FF"/>
                </a:solidFill>
                <a:latin typeface="Times New Roman"/>
                <a:cs typeface="Times New Roman"/>
              </a:rPr>
              <a:t>individuals</a:t>
            </a:r>
            <a:r>
              <a:rPr sz="818" u="none" spc="-37" dirty="0">
                <a:solidFill>
                  <a:srgbClr val="0000FF"/>
                </a:solidFill>
                <a:latin typeface="Times New Roman"/>
                <a:cs typeface="Times New Roman"/>
              </a:rPr>
              <a:t> </a:t>
            </a:r>
            <a:r>
              <a:rPr sz="818" u="none" spc="-25" baseline="31250" dirty="0">
                <a:solidFill>
                  <a:srgbClr val="0000FF"/>
                </a:solidFill>
                <a:latin typeface="Times New Roman"/>
                <a:cs typeface="Times New Roman"/>
                <a:hlinkClick r:id="rId3"/>
              </a:rPr>
              <a:t>1</a:t>
            </a:r>
            <a:r>
              <a:rPr sz="818" u="none" spc="-17" dirty="0">
                <a:latin typeface="Times New Roman"/>
                <a:cs typeface="Times New Roman"/>
              </a:rPr>
              <a:t>.</a:t>
            </a:r>
            <a:endParaRPr sz="818" dirty="0">
              <a:latin typeface="Times New Roman"/>
              <a:cs typeface="Times New Roman"/>
            </a:endParaRPr>
          </a:p>
        </p:txBody>
      </p:sp>
      <p:sp>
        <p:nvSpPr>
          <p:cNvPr id="6" name="object 6"/>
          <p:cNvSpPr/>
          <p:nvPr/>
        </p:nvSpPr>
        <p:spPr>
          <a:xfrm>
            <a:off x="4381673" y="6177187"/>
            <a:ext cx="523875" cy="5195"/>
          </a:xfrm>
          <a:custGeom>
            <a:avLst/>
            <a:gdLst/>
            <a:ahLst/>
            <a:cxnLst/>
            <a:rect l="l" t="t" r="r" b="b"/>
            <a:pathLst>
              <a:path w="768350" h="7620">
                <a:moveTo>
                  <a:pt x="768096" y="0"/>
                </a:moveTo>
                <a:lnTo>
                  <a:pt x="0" y="0"/>
                </a:lnTo>
                <a:lnTo>
                  <a:pt x="0" y="7620"/>
                </a:lnTo>
                <a:lnTo>
                  <a:pt x="768096" y="7620"/>
                </a:lnTo>
                <a:lnTo>
                  <a:pt x="768096" y="0"/>
                </a:lnTo>
                <a:close/>
              </a:path>
            </a:pathLst>
          </a:custGeom>
          <a:solidFill>
            <a:srgbClr val="0000FF"/>
          </a:solidFill>
        </p:spPr>
        <p:txBody>
          <a:bodyPr wrap="square" lIns="0" tIns="0" rIns="0" bIns="0" rtlCol="0"/>
          <a:lstStyle/>
          <a:p>
            <a:endParaRPr dirty="0"/>
          </a:p>
        </p:txBody>
      </p:sp>
      <p:sp>
        <p:nvSpPr>
          <p:cNvPr id="7" name="object 7"/>
          <p:cNvSpPr/>
          <p:nvPr/>
        </p:nvSpPr>
        <p:spPr>
          <a:xfrm>
            <a:off x="3654137" y="207818"/>
            <a:ext cx="4885026" cy="6443663"/>
          </a:xfrm>
          <a:custGeom>
            <a:avLst/>
            <a:gdLst/>
            <a:ahLst/>
            <a:cxnLst/>
            <a:rect l="l" t="t" r="r" b="b"/>
            <a:pathLst>
              <a:path w="7164705" h="9450705">
                <a:moveTo>
                  <a:pt x="56375" y="47244"/>
                </a:moveTo>
                <a:lnTo>
                  <a:pt x="47244" y="47244"/>
                </a:lnTo>
                <a:lnTo>
                  <a:pt x="47244" y="56388"/>
                </a:lnTo>
                <a:lnTo>
                  <a:pt x="47244" y="9393936"/>
                </a:lnTo>
                <a:lnTo>
                  <a:pt x="47244" y="9432036"/>
                </a:lnTo>
                <a:lnTo>
                  <a:pt x="56375" y="9432036"/>
                </a:lnTo>
                <a:lnTo>
                  <a:pt x="56375" y="9393936"/>
                </a:lnTo>
                <a:lnTo>
                  <a:pt x="56375" y="56388"/>
                </a:lnTo>
                <a:lnTo>
                  <a:pt x="56375" y="47244"/>
                </a:lnTo>
                <a:close/>
              </a:path>
              <a:path w="7164705" h="9450705">
                <a:moveTo>
                  <a:pt x="7146036" y="47244"/>
                </a:moveTo>
                <a:lnTo>
                  <a:pt x="7107936" y="47244"/>
                </a:lnTo>
                <a:lnTo>
                  <a:pt x="56388" y="47244"/>
                </a:lnTo>
                <a:lnTo>
                  <a:pt x="56388" y="56388"/>
                </a:lnTo>
                <a:lnTo>
                  <a:pt x="7107936" y="56388"/>
                </a:lnTo>
                <a:lnTo>
                  <a:pt x="7107936" y="9393936"/>
                </a:lnTo>
                <a:lnTo>
                  <a:pt x="56388" y="9393936"/>
                </a:lnTo>
                <a:lnTo>
                  <a:pt x="56388" y="9432036"/>
                </a:lnTo>
                <a:lnTo>
                  <a:pt x="7107936" y="9432036"/>
                </a:lnTo>
                <a:lnTo>
                  <a:pt x="7146036" y="9432036"/>
                </a:lnTo>
                <a:lnTo>
                  <a:pt x="7146036" y="9393936"/>
                </a:lnTo>
                <a:lnTo>
                  <a:pt x="7146036" y="56388"/>
                </a:lnTo>
                <a:lnTo>
                  <a:pt x="7146036" y="47244"/>
                </a:lnTo>
                <a:close/>
              </a:path>
              <a:path w="7164705" h="9450705">
                <a:moveTo>
                  <a:pt x="7164324" y="0"/>
                </a:moveTo>
                <a:lnTo>
                  <a:pt x="7155180" y="0"/>
                </a:lnTo>
                <a:lnTo>
                  <a:pt x="7155180" y="38100"/>
                </a:lnTo>
                <a:lnTo>
                  <a:pt x="7155180" y="56388"/>
                </a:lnTo>
                <a:lnTo>
                  <a:pt x="7155180" y="9393936"/>
                </a:lnTo>
                <a:lnTo>
                  <a:pt x="7155180" y="9441193"/>
                </a:lnTo>
                <a:lnTo>
                  <a:pt x="7107936" y="9441193"/>
                </a:lnTo>
                <a:lnTo>
                  <a:pt x="56388" y="9441193"/>
                </a:lnTo>
                <a:lnTo>
                  <a:pt x="38100" y="9441193"/>
                </a:lnTo>
                <a:lnTo>
                  <a:pt x="38100" y="9393936"/>
                </a:lnTo>
                <a:lnTo>
                  <a:pt x="38100" y="56388"/>
                </a:lnTo>
                <a:lnTo>
                  <a:pt x="38100" y="38100"/>
                </a:lnTo>
                <a:lnTo>
                  <a:pt x="56388" y="38100"/>
                </a:lnTo>
                <a:lnTo>
                  <a:pt x="7107936" y="38100"/>
                </a:lnTo>
                <a:lnTo>
                  <a:pt x="7155180" y="38100"/>
                </a:lnTo>
                <a:lnTo>
                  <a:pt x="7155180" y="0"/>
                </a:lnTo>
                <a:lnTo>
                  <a:pt x="7107936" y="0"/>
                </a:lnTo>
                <a:lnTo>
                  <a:pt x="56388" y="0"/>
                </a:lnTo>
                <a:lnTo>
                  <a:pt x="38100" y="0"/>
                </a:lnTo>
                <a:lnTo>
                  <a:pt x="0" y="0"/>
                </a:lnTo>
                <a:lnTo>
                  <a:pt x="0" y="38100"/>
                </a:lnTo>
                <a:lnTo>
                  <a:pt x="0" y="56388"/>
                </a:lnTo>
                <a:lnTo>
                  <a:pt x="0" y="9393936"/>
                </a:lnTo>
                <a:lnTo>
                  <a:pt x="0" y="9441193"/>
                </a:lnTo>
                <a:lnTo>
                  <a:pt x="0" y="9450324"/>
                </a:lnTo>
                <a:lnTo>
                  <a:pt x="38100" y="9450324"/>
                </a:lnTo>
                <a:lnTo>
                  <a:pt x="7164324" y="9450324"/>
                </a:lnTo>
                <a:lnTo>
                  <a:pt x="7164324" y="9441193"/>
                </a:lnTo>
                <a:lnTo>
                  <a:pt x="7164311" y="9393936"/>
                </a:lnTo>
                <a:lnTo>
                  <a:pt x="7164311" y="56388"/>
                </a:lnTo>
                <a:lnTo>
                  <a:pt x="7164311" y="38100"/>
                </a:lnTo>
                <a:lnTo>
                  <a:pt x="7164324" y="0"/>
                </a:lnTo>
                <a:close/>
              </a:path>
            </a:pathLst>
          </a:custGeom>
          <a:solidFill>
            <a:srgbClr val="00AF50"/>
          </a:solidFill>
        </p:spPr>
        <p:txBody>
          <a:bodyPr wrap="square" lIns="0" tIns="0" rIns="0" bIns="0" rtlCol="0"/>
          <a:lstStyle/>
          <a:p>
            <a:endParaRPr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36</a:t>
            </a:fld>
            <a:r>
              <a:rPr b="1" spc="-3" dirty="0">
                <a:latin typeface="Calibri"/>
                <a:cs typeface="Calibri"/>
              </a:rPr>
              <a:t> </a:t>
            </a:r>
            <a:r>
              <a:rPr dirty="0"/>
              <a:t>of</a:t>
            </a:r>
            <a:r>
              <a:rPr spc="-14" dirty="0"/>
              <a:t> </a:t>
            </a:r>
            <a:r>
              <a:rPr b="1" spc="-34" dirty="0">
                <a:latin typeface="Calibri"/>
                <a:cs typeface="Calibri"/>
              </a:rPr>
              <a:t>5</a:t>
            </a:r>
          </a:p>
        </p:txBody>
      </p:sp>
    </p:spTree>
    <p:extLst>
      <p:ext uri="{BB962C8B-B14F-4D97-AF65-F5344CB8AC3E}">
        <p14:creationId xmlns:p14="http://schemas.microsoft.com/office/powerpoint/2010/main" val="1263459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81673" y="1757275"/>
            <a:ext cx="1256434" cy="5195"/>
          </a:xfrm>
          <a:custGeom>
            <a:avLst/>
            <a:gdLst/>
            <a:ahLst/>
            <a:cxnLst/>
            <a:rect l="l" t="t" r="r" b="b"/>
            <a:pathLst>
              <a:path w="1842770" h="7619">
                <a:moveTo>
                  <a:pt x="1842770" y="0"/>
                </a:moveTo>
                <a:lnTo>
                  <a:pt x="0" y="0"/>
                </a:lnTo>
                <a:lnTo>
                  <a:pt x="0" y="7620"/>
                </a:lnTo>
                <a:lnTo>
                  <a:pt x="1842770" y="7620"/>
                </a:lnTo>
                <a:lnTo>
                  <a:pt x="1842770" y="0"/>
                </a:lnTo>
                <a:close/>
              </a:path>
            </a:pathLst>
          </a:custGeom>
          <a:solidFill>
            <a:srgbClr val="0000FF"/>
          </a:solidFill>
        </p:spPr>
        <p:txBody>
          <a:bodyPr wrap="square" lIns="0" tIns="0" rIns="0" bIns="0" rtlCol="0"/>
          <a:lstStyle/>
          <a:p>
            <a:endParaRPr dirty="0"/>
          </a:p>
        </p:txBody>
      </p:sp>
      <p:sp>
        <p:nvSpPr>
          <p:cNvPr id="3" name="object 3"/>
          <p:cNvSpPr/>
          <p:nvPr/>
        </p:nvSpPr>
        <p:spPr>
          <a:xfrm>
            <a:off x="4381673" y="2235517"/>
            <a:ext cx="3282228" cy="5195"/>
          </a:xfrm>
          <a:custGeom>
            <a:avLst/>
            <a:gdLst/>
            <a:ahLst/>
            <a:cxnLst/>
            <a:rect l="l" t="t" r="r" b="b"/>
            <a:pathLst>
              <a:path w="4813935" h="7620">
                <a:moveTo>
                  <a:pt x="4813681" y="0"/>
                </a:moveTo>
                <a:lnTo>
                  <a:pt x="0" y="0"/>
                </a:lnTo>
                <a:lnTo>
                  <a:pt x="0" y="7620"/>
                </a:lnTo>
                <a:lnTo>
                  <a:pt x="4813681" y="7620"/>
                </a:lnTo>
                <a:lnTo>
                  <a:pt x="4813681" y="0"/>
                </a:lnTo>
                <a:close/>
              </a:path>
            </a:pathLst>
          </a:custGeom>
          <a:solidFill>
            <a:srgbClr val="0000FF"/>
          </a:solidFill>
        </p:spPr>
        <p:txBody>
          <a:bodyPr wrap="square" lIns="0" tIns="0" rIns="0" bIns="0" rtlCol="0"/>
          <a:lstStyle/>
          <a:p>
            <a:endParaRPr dirty="0"/>
          </a:p>
        </p:txBody>
      </p:sp>
      <p:sp>
        <p:nvSpPr>
          <p:cNvPr id="4" name="object 4"/>
          <p:cNvSpPr/>
          <p:nvPr/>
        </p:nvSpPr>
        <p:spPr>
          <a:xfrm>
            <a:off x="4381672" y="2832994"/>
            <a:ext cx="1572491" cy="5195"/>
          </a:xfrm>
          <a:custGeom>
            <a:avLst/>
            <a:gdLst/>
            <a:ahLst/>
            <a:cxnLst/>
            <a:rect l="l" t="t" r="r" b="b"/>
            <a:pathLst>
              <a:path w="2306320" h="7620">
                <a:moveTo>
                  <a:pt x="2306066" y="0"/>
                </a:moveTo>
                <a:lnTo>
                  <a:pt x="0" y="0"/>
                </a:lnTo>
                <a:lnTo>
                  <a:pt x="0" y="7620"/>
                </a:lnTo>
                <a:lnTo>
                  <a:pt x="2306066" y="7620"/>
                </a:lnTo>
                <a:lnTo>
                  <a:pt x="2306066" y="0"/>
                </a:lnTo>
                <a:close/>
              </a:path>
            </a:pathLst>
          </a:custGeom>
          <a:solidFill>
            <a:srgbClr val="0000FF"/>
          </a:solidFill>
        </p:spPr>
        <p:txBody>
          <a:bodyPr wrap="square" lIns="0" tIns="0" rIns="0" bIns="0" rtlCol="0"/>
          <a:lstStyle/>
          <a:p>
            <a:endParaRPr dirty="0"/>
          </a:p>
        </p:txBody>
      </p:sp>
      <p:sp>
        <p:nvSpPr>
          <p:cNvPr id="5" name="object 5"/>
          <p:cNvSpPr txBox="1"/>
          <p:nvPr/>
        </p:nvSpPr>
        <p:spPr>
          <a:xfrm>
            <a:off x="3974730" y="1155295"/>
            <a:ext cx="4229966" cy="5066434"/>
          </a:xfrm>
          <a:prstGeom prst="rect">
            <a:avLst/>
          </a:prstGeom>
        </p:spPr>
        <p:txBody>
          <a:bodyPr vert="horz" wrap="square" lIns="0" tIns="16885" rIns="0" bIns="0" rtlCol="0">
            <a:spAutoFit/>
          </a:bodyPr>
          <a:lstStyle/>
          <a:p>
            <a:pPr marL="406533" marR="248942" indent="-155859">
              <a:lnSpc>
                <a:spcPts val="941"/>
              </a:lnSpc>
              <a:spcBef>
                <a:spcPts val="133"/>
              </a:spcBef>
              <a:buFont typeface="Times New Roman"/>
              <a:buAutoNum type="arabicPeriod" startAt="5"/>
              <a:tabLst>
                <a:tab pos="406533" algn="l"/>
              </a:tabLst>
            </a:pPr>
            <a:r>
              <a:rPr sz="818" b="1" spc="-7" dirty="0">
                <a:latin typeface="Times New Roman"/>
                <a:cs typeface="Times New Roman"/>
              </a:rPr>
              <a:t>Print-on-</a:t>
            </a:r>
            <a:r>
              <a:rPr sz="818" b="1" dirty="0">
                <a:latin typeface="Times New Roman"/>
                <a:cs typeface="Times New Roman"/>
              </a:rPr>
              <a:t>demand</a:t>
            </a:r>
            <a:r>
              <a:rPr sz="818" b="1" spc="-10" dirty="0">
                <a:latin typeface="Times New Roman"/>
                <a:cs typeface="Times New Roman"/>
              </a:rPr>
              <a:t> </a:t>
            </a:r>
            <a:r>
              <a:rPr sz="818" b="1" spc="-7" dirty="0">
                <a:latin typeface="Times New Roman"/>
                <a:cs typeface="Times New Roman"/>
              </a:rPr>
              <a:t>t-shirts-</a:t>
            </a:r>
            <a:r>
              <a:rPr sz="818" b="1" dirty="0">
                <a:latin typeface="Times New Roman"/>
                <a:cs typeface="Times New Roman"/>
              </a:rPr>
              <a:t>Garments</a:t>
            </a:r>
            <a:r>
              <a:rPr sz="818" b="1" spc="-7" dirty="0">
                <a:latin typeface="Times New Roman"/>
                <a:cs typeface="Times New Roman"/>
              </a:rPr>
              <a:t> </a:t>
            </a:r>
            <a:r>
              <a:rPr sz="818" b="1" dirty="0">
                <a:latin typeface="Times New Roman"/>
                <a:cs typeface="Times New Roman"/>
              </a:rPr>
              <a:t>&amp;</a:t>
            </a:r>
            <a:r>
              <a:rPr sz="818" b="1" spc="-14" dirty="0">
                <a:latin typeface="Times New Roman"/>
                <a:cs typeface="Times New Roman"/>
              </a:rPr>
              <a:t> </a:t>
            </a:r>
            <a:r>
              <a:rPr sz="818" b="1" dirty="0">
                <a:latin typeface="Times New Roman"/>
                <a:cs typeface="Times New Roman"/>
              </a:rPr>
              <a:t>Advertising</a:t>
            </a:r>
            <a:r>
              <a:rPr sz="818" b="1" spc="-7" dirty="0">
                <a:latin typeface="Times New Roman"/>
                <a:cs typeface="Times New Roman"/>
              </a:rPr>
              <a:t> </a:t>
            </a:r>
            <a:r>
              <a:rPr sz="818" b="1" dirty="0">
                <a:latin typeface="Times New Roman"/>
                <a:cs typeface="Times New Roman"/>
              </a:rPr>
              <a:t>Souvenirs</a:t>
            </a:r>
            <a:r>
              <a:rPr sz="818" b="1" spc="-7" dirty="0">
                <a:latin typeface="Times New Roman"/>
                <a:cs typeface="Times New Roman"/>
              </a:rPr>
              <a:t> </a:t>
            </a:r>
            <a:r>
              <a:rPr sz="818" b="1" dirty="0">
                <a:latin typeface="Times New Roman"/>
                <a:cs typeface="Times New Roman"/>
              </a:rPr>
              <a:t>Products</a:t>
            </a:r>
            <a:r>
              <a:rPr sz="818" dirty="0">
                <a:latin typeface="Times New Roman"/>
                <a:cs typeface="Times New Roman"/>
              </a:rPr>
              <a:t>:</a:t>
            </a:r>
            <a:r>
              <a:rPr sz="818" spc="-7" dirty="0">
                <a:latin typeface="Times New Roman"/>
                <a:cs typeface="Times New Roman"/>
              </a:rPr>
              <a:t> Print-</a:t>
            </a:r>
            <a:r>
              <a:rPr sz="818" spc="-17" dirty="0">
                <a:latin typeface="Times New Roman"/>
                <a:cs typeface="Times New Roman"/>
              </a:rPr>
              <a:t>on- </a:t>
            </a:r>
            <a:r>
              <a:rPr sz="818" dirty="0">
                <a:latin typeface="Times New Roman"/>
                <a:cs typeface="Times New Roman"/>
              </a:rPr>
              <a:t>demand</a:t>
            </a:r>
            <a:r>
              <a:rPr sz="818" spc="-20" dirty="0">
                <a:latin typeface="Times New Roman"/>
                <a:cs typeface="Times New Roman"/>
              </a:rPr>
              <a:t> </a:t>
            </a:r>
            <a:r>
              <a:rPr sz="818" spc="-7" dirty="0">
                <a:latin typeface="Times New Roman"/>
                <a:cs typeface="Times New Roman"/>
              </a:rPr>
              <a:t>t-</a:t>
            </a:r>
            <a:r>
              <a:rPr sz="818" dirty="0">
                <a:latin typeface="Times New Roman"/>
                <a:cs typeface="Times New Roman"/>
              </a:rPr>
              <a:t>shirts</a:t>
            </a:r>
            <a:r>
              <a:rPr sz="818" spc="-20" dirty="0">
                <a:latin typeface="Times New Roman"/>
                <a:cs typeface="Times New Roman"/>
              </a:rPr>
              <a:t> </a:t>
            </a:r>
            <a:r>
              <a:rPr sz="818" dirty="0">
                <a:latin typeface="Times New Roman"/>
                <a:cs typeface="Times New Roman"/>
              </a:rPr>
              <a:t>and</a:t>
            </a:r>
            <a:r>
              <a:rPr sz="818" spc="-17" dirty="0">
                <a:latin typeface="Times New Roman"/>
                <a:cs typeface="Times New Roman"/>
              </a:rPr>
              <a:t> </a:t>
            </a:r>
            <a:r>
              <a:rPr sz="818" dirty="0">
                <a:latin typeface="Times New Roman"/>
                <a:cs typeface="Times New Roman"/>
              </a:rPr>
              <a:t>garments</a:t>
            </a:r>
            <a:r>
              <a:rPr sz="818" spc="-20" dirty="0">
                <a:latin typeface="Times New Roman"/>
                <a:cs typeface="Times New Roman"/>
              </a:rPr>
              <a:t> </a:t>
            </a:r>
            <a:r>
              <a:rPr sz="818" dirty="0">
                <a:latin typeface="Times New Roman"/>
                <a:cs typeface="Times New Roman"/>
              </a:rPr>
              <a:t>are</a:t>
            </a:r>
            <a:r>
              <a:rPr sz="818" spc="-24" dirty="0">
                <a:latin typeface="Times New Roman"/>
                <a:cs typeface="Times New Roman"/>
              </a:rPr>
              <a:t> </a:t>
            </a:r>
            <a:r>
              <a:rPr sz="818" dirty="0">
                <a:latin typeface="Times New Roman"/>
                <a:cs typeface="Times New Roman"/>
              </a:rPr>
              <a:t>becoming</a:t>
            </a:r>
            <a:r>
              <a:rPr sz="818" spc="-17" dirty="0">
                <a:latin typeface="Times New Roman"/>
                <a:cs typeface="Times New Roman"/>
              </a:rPr>
              <a:t> </a:t>
            </a:r>
            <a:r>
              <a:rPr sz="818" dirty="0">
                <a:latin typeface="Times New Roman"/>
                <a:cs typeface="Times New Roman"/>
              </a:rPr>
              <a:t>increasingly</a:t>
            </a:r>
            <a:r>
              <a:rPr sz="818" spc="-20" dirty="0">
                <a:latin typeface="Times New Roman"/>
                <a:cs typeface="Times New Roman"/>
              </a:rPr>
              <a:t> </a:t>
            </a:r>
            <a:r>
              <a:rPr sz="818" dirty="0">
                <a:latin typeface="Times New Roman"/>
                <a:cs typeface="Times New Roman"/>
              </a:rPr>
              <a:t>popular</a:t>
            </a:r>
            <a:r>
              <a:rPr sz="818" spc="-24" dirty="0">
                <a:latin typeface="Times New Roman"/>
                <a:cs typeface="Times New Roman"/>
              </a:rPr>
              <a:t> </a:t>
            </a:r>
            <a:r>
              <a:rPr sz="818" dirty="0">
                <a:latin typeface="Times New Roman"/>
                <a:cs typeface="Times New Roman"/>
              </a:rPr>
              <a:t>globally</a:t>
            </a:r>
            <a:r>
              <a:rPr sz="818" spc="-20" dirty="0">
                <a:latin typeface="Times New Roman"/>
                <a:cs typeface="Times New Roman"/>
              </a:rPr>
              <a:t> </a:t>
            </a:r>
            <a:r>
              <a:rPr sz="818" dirty="0">
                <a:latin typeface="Times New Roman"/>
                <a:cs typeface="Times New Roman"/>
              </a:rPr>
              <a:t>and</a:t>
            </a:r>
            <a:r>
              <a:rPr sz="818" spc="-20" dirty="0">
                <a:latin typeface="Times New Roman"/>
                <a:cs typeface="Times New Roman"/>
              </a:rPr>
              <a:t> </a:t>
            </a:r>
            <a:r>
              <a:rPr sz="818" spc="-17" dirty="0">
                <a:latin typeface="Times New Roman"/>
                <a:cs typeface="Times New Roman"/>
              </a:rPr>
              <a:t>in </a:t>
            </a:r>
            <a:r>
              <a:rPr sz="818" spc="-7" dirty="0">
                <a:latin typeface="Times New Roman"/>
                <a:cs typeface="Times New Roman"/>
              </a:rPr>
              <a:t>Nationally.</a:t>
            </a:r>
            <a:endParaRPr sz="818" dirty="0">
              <a:latin typeface="Times New Roman"/>
              <a:cs typeface="Times New Roman"/>
            </a:endParaRPr>
          </a:p>
          <a:p>
            <a:pPr marL="406533" marR="133346">
              <a:lnSpc>
                <a:spcPts val="941"/>
              </a:lnSpc>
            </a:pPr>
            <a:r>
              <a:rPr sz="818" u="sng" dirty="0">
                <a:solidFill>
                  <a:srgbClr val="0000FF"/>
                </a:solidFill>
                <a:uFill>
                  <a:solidFill>
                    <a:srgbClr val="0000FF"/>
                  </a:solidFill>
                </a:uFill>
                <a:latin typeface="Times New Roman"/>
                <a:cs typeface="Times New Roman"/>
              </a:rPr>
              <a:t>We</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created</a:t>
            </a:r>
            <a:r>
              <a:rPr sz="818" u="sng" spc="-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Your</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Our</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own</a:t>
            </a:r>
            <a:r>
              <a:rPr sz="818" u="sng" spc="-1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designs</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and</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we</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will</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sell</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them</a:t>
            </a:r>
            <a:r>
              <a:rPr sz="818" u="sng" spc="-1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online</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through</a:t>
            </a:r>
            <a:r>
              <a:rPr sz="818" u="sng" spc="-1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platforms</a:t>
            </a:r>
            <a:r>
              <a:rPr sz="818" u="sng" spc="-14" dirty="0">
                <a:solidFill>
                  <a:srgbClr val="0000FF"/>
                </a:solidFill>
                <a:uFill>
                  <a:solidFill>
                    <a:srgbClr val="0000FF"/>
                  </a:solidFill>
                </a:uFill>
                <a:latin typeface="Times New Roman"/>
                <a:cs typeface="Times New Roman"/>
              </a:rPr>
              <a:t> such</a:t>
            </a:r>
            <a:r>
              <a:rPr sz="818" u="none" spc="-14" dirty="0">
                <a:solidFill>
                  <a:srgbClr val="0000FF"/>
                </a:solidFill>
                <a:latin typeface="Times New Roman"/>
                <a:cs typeface="Times New Roman"/>
              </a:rPr>
              <a:t> </a:t>
            </a:r>
            <a:r>
              <a:rPr sz="818" u="none" dirty="0">
                <a:solidFill>
                  <a:srgbClr val="0000FF"/>
                </a:solidFill>
                <a:latin typeface="Times New Roman"/>
                <a:cs typeface="Times New Roman"/>
              </a:rPr>
              <a:t>as</a:t>
            </a:r>
            <a:r>
              <a:rPr sz="818" u="none" spc="-14" dirty="0">
                <a:solidFill>
                  <a:srgbClr val="0000FF"/>
                </a:solidFill>
                <a:latin typeface="Times New Roman"/>
                <a:cs typeface="Times New Roman"/>
              </a:rPr>
              <a:t> </a:t>
            </a:r>
            <a:r>
              <a:rPr sz="818" u="none" dirty="0">
                <a:solidFill>
                  <a:srgbClr val="0000FF"/>
                </a:solidFill>
                <a:latin typeface="Times New Roman"/>
                <a:cs typeface="Times New Roman"/>
              </a:rPr>
              <a:t>Amazon,</a:t>
            </a:r>
            <a:r>
              <a:rPr sz="818" u="none" spc="-14" dirty="0">
                <a:solidFill>
                  <a:srgbClr val="0000FF"/>
                </a:solidFill>
                <a:latin typeface="Times New Roman"/>
                <a:cs typeface="Times New Roman"/>
              </a:rPr>
              <a:t> </a:t>
            </a:r>
            <a:r>
              <a:rPr sz="818" u="none" dirty="0">
                <a:solidFill>
                  <a:srgbClr val="0000FF"/>
                </a:solidFill>
                <a:latin typeface="Times New Roman"/>
                <a:cs typeface="Times New Roman"/>
              </a:rPr>
              <a:t>Etsy,</a:t>
            </a:r>
            <a:r>
              <a:rPr sz="818" u="none" spc="-14" dirty="0">
                <a:solidFill>
                  <a:srgbClr val="0000FF"/>
                </a:solidFill>
                <a:latin typeface="Times New Roman"/>
                <a:cs typeface="Times New Roman"/>
              </a:rPr>
              <a:t> </a:t>
            </a:r>
            <a:r>
              <a:rPr sz="818" u="none" dirty="0">
                <a:solidFill>
                  <a:srgbClr val="0000FF"/>
                </a:solidFill>
                <a:latin typeface="Times New Roman"/>
                <a:cs typeface="Times New Roman"/>
              </a:rPr>
              <a:t>or</a:t>
            </a:r>
            <a:r>
              <a:rPr sz="818" u="none" spc="-10" dirty="0">
                <a:solidFill>
                  <a:srgbClr val="0000FF"/>
                </a:solidFill>
                <a:latin typeface="Times New Roman"/>
                <a:cs typeface="Times New Roman"/>
              </a:rPr>
              <a:t> </a:t>
            </a:r>
            <a:r>
              <a:rPr sz="818" u="none" dirty="0">
                <a:solidFill>
                  <a:srgbClr val="0000FF"/>
                </a:solidFill>
                <a:latin typeface="Times New Roman"/>
                <a:cs typeface="Times New Roman"/>
              </a:rPr>
              <a:t>Shopify</a:t>
            </a:r>
            <a:r>
              <a:rPr sz="818" u="none" spc="-14" dirty="0">
                <a:solidFill>
                  <a:srgbClr val="0000FF"/>
                </a:solidFill>
                <a:latin typeface="Times New Roman"/>
                <a:cs typeface="Times New Roman"/>
              </a:rPr>
              <a:t> </a:t>
            </a:r>
            <a:r>
              <a:rPr sz="818" u="none" spc="-25" baseline="31250" dirty="0">
                <a:solidFill>
                  <a:srgbClr val="0000FF"/>
                </a:solidFill>
                <a:latin typeface="Times New Roman"/>
                <a:cs typeface="Times New Roman"/>
                <a:hlinkClick r:id="rId2"/>
              </a:rPr>
              <a:t>1</a:t>
            </a:r>
            <a:r>
              <a:rPr sz="818" u="none" spc="-17" dirty="0">
                <a:latin typeface="Times New Roman"/>
                <a:cs typeface="Times New Roman"/>
              </a:rPr>
              <a:t>.</a:t>
            </a:r>
            <a:endParaRPr sz="818" dirty="0">
              <a:latin typeface="Times New Roman"/>
              <a:cs typeface="Times New Roman"/>
            </a:endParaRPr>
          </a:p>
          <a:p>
            <a:pPr marL="406533" marR="292237" indent="-155859">
              <a:lnSpc>
                <a:spcPts val="941"/>
              </a:lnSpc>
              <a:buFont typeface="Times New Roman"/>
              <a:buAutoNum type="arabicPeriod" startAt="6"/>
              <a:tabLst>
                <a:tab pos="406533" algn="l"/>
              </a:tabLst>
            </a:pPr>
            <a:r>
              <a:rPr sz="818" b="1" dirty="0">
                <a:latin typeface="Times New Roman"/>
                <a:cs typeface="Times New Roman"/>
              </a:rPr>
              <a:t>Graphic</a:t>
            </a:r>
            <a:r>
              <a:rPr sz="818" b="1" spc="-20" dirty="0">
                <a:latin typeface="Times New Roman"/>
                <a:cs typeface="Times New Roman"/>
              </a:rPr>
              <a:t> </a:t>
            </a:r>
            <a:r>
              <a:rPr sz="818" b="1" dirty="0">
                <a:latin typeface="Times New Roman"/>
                <a:cs typeface="Times New Roman"/>
              </a:rPr>
              <a:t>Designing</a:t>
            </a:r>
            <a:r>
              <a:rPr sz="818" dirty="0">
                <a:latin typeface="Times New Roman"/>
                <a:cs typeface="Times New Roman"/>
              </a:rPr>
              <a:t>:</a:t>
            </a:r>
            <a:r>
              <a:rPr sz="818" spc="-20" dirty="0">
                <a:latin typeface="Times New Roman"/>
                <a:cs typeface="Times New Roman"/>
              </a:rPr>
              <a:t> </a:t>
            </a:r>
            <a:r>
              <a:rPr sz="818" dirty="0">
                <a:latin typeface="Times New Roman"/>
                <a:cs typeface="Times New Roman"/>
              </a:rPr>
              <a:t>Graphic</a:t>
            </a:r>
            <a:r>
              <a:rPr sz="818" spc="-17" dirty="0">
                <a:latin typeface="Times New Roman"/>
                <a:cs typeface="Times New Roman"/>
              </a:rPr>
              <a:t> </a:t>
            </a:r>
            <a:r>
              <a:rPr sz="818" dirty="0">
                <a:latin typeface="Times New Roman"/>
                <a:cs typeface="Times New Roman"/>
              </a:rPr>
              <a:t>designing</a:t>
            </a:r>
            <a:r>
              <a:rPr sz="818" spc="-20" dirty="0">
                <a:latin typeface="Times New Roman"/>
                <a:cs typeface="Times New Roman"/>
              </a:rPr>
              <a:t> </a:t>
            </a:r>
            <a:r>
              <a:rPr sz="818" dirty="0">
                <a:latin typeface="Times New Roman"/>
                <a:cs typeface="Times New Roman"/>
              </a:rPr>
              <a:t>is</a:t>
            </a:r>
            <a:r>
              <a:rPr sz="818" spc="-20" dirty="0">
                <a:latin typeface="Times New Roman"/>
                <a:cs typeface="Times New Roman"/>
              </a:rPr>
              <a:t> </a:t>
            </a:r>
            <a:r>
              <a:rPr sz="818" dirty="0">
                <a:latin typeface="Times New Roman"/>
                <a:cs typeface="Times New Roman"/>
              </a:rPr>
              <a:t>another</a:t>
            </a:r>
            <a:r>
              <a:rPr sz="818" spc="-17" dirty="0">
                <a:latin typeface="Times New Roman"/>
                <a:cs typeface="Times New Roman"/>
              </a:rPr>
              <a:t> </a:t>
            </a:r>
            <a:r>
              <a:rPr sz="818" spc="-7" dirty="0">
                <a:latin typeface="Times New Roman"/>
                <a:cs typeface="Times New Roman"/>
              </a:rPr>
              <a:t>high-</a:t>
            </a:r>
            <a:r>
              <a:rPr sz="818" dirty="0">
                <a:latin typeface="Times New Roman"/>
                <a:cs typeface="Times New Roman"/>
              </a:rPr>
              <a:t>demand</a:t>
            </a:r>
            <a:r>
              <a:rPr sz="818" spc="-20" dirty="0">
                <a:latin typeface="Times New Roman"/>
                <a:cs typeface="Times New Roman"/>
              </a:rPr>
              <a:t> </a:t>
            </a:r>
            <a:r>
              <a:rPr sz="818" dirty="0">
                <a:latin typeface="Times New Roman"/>
                <a:cs typeface="Times New Roman"/>
              </a:rPr>
              <a:t>service</a:t>
            </a:r>
            <a:r>
              <a:rPr sz="818" spc="-20" dirty="0">
                <a:latin typeface="Times New Roman"/>
                <a:cs typeface="Times New Roman"/>
              </a:rPr>
              <a:t> </a:t>
            </a:r>
            <a:r>
              <a:rPr sz="818" dirty="0">
                <a:latin typeface="Times New Roman"/>
                <a:cs typeface="Times New Roman"/>
              </a:rPr>
              <a:t>globally</a:t>
            </a:r>
            <a:r>
              <a:rPr sz="818" spc="-17" dirty="0">
                <a:latin typeface="Times New Roman"/>
                <a:cs typeface="Times New Roman"/>
              </a:rPr>
              <a:t> and </a:t>
            </a:r>
            <a:r>
              <a:rPr sz="818" spc="-7" dirty="0">
                <a:latin typeface="Times New Roman"/>
                <a:cs typeface="Times New Roman"/>
              </a:rPr>
              <a:t>nationally.</a:t>
            </a:r>
            <a:endParaRPr sz="818" dirty="0">
              <a:latin typeface="Times New Roman"/>
              <a:cs typeface="Times New Roman"/>
            </a:endParaRPr>
          </a:p>
          <a:p>
            <a:pPr marL="406533" marR="193526">
              <a:lnSpc>
                <a:spcPts val="941"/>
              </a:lnSpc>
            </a:pPr>
            <a:r>
              <a:rPr sz="818" u="sng" dirty="0">
                <a:solidFill>
                  <a:srgbClr val="0000FF"/>
                </a:solidFill>
                <a:uFill>
                  <a:solidFill>
                    <a:srgbClr val="0000FF"/>
                  </a:solidFill>
                </a:uFill>
                <a:latin typeface="Times New Roman"/>
                <a:cs typeface="Times New Roman"/>
              </a:rPr>
              <a:t>We</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will</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be</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offering</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services</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such</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as</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logo</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design,</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branding,</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web</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design,</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short-code</a:t>
            </a:r>
            <a:r>
              <a:rPr sz="818" u="sng" spc="-10" dirty="0">
                <a:solidFill>
                  <a:srgbClr val="0000FF"/>
                </a:solidFill>
                <a:uFill>
                  <a:solidFill>
                    <a:srgbClr val="0000FF"/>
                  </a:solidFill>
                </a:uFill>
                <a:latin typeface="Times New Roman"/>
                <a:cs typeface="Times New Roman"/>
              </a:rPr>
              <a:t> </a:t>
            </a:r>
            <a:r>
              <a:rPr sz="818" u="sng" spc="-17" dirty="0">
                <a:solidFill>
                  <a:srgbClr val="0000FF"/>
                </a:solidFill>
                <a:uFill>
                  <a:solidFill>
                    <a:srgbClr val="0000FF"/>
                  </a:solidFill>
                </a:uFill>
                <a:latin typeface="Times New Roman"/>
                <a:cs typeface="Times New Roman"/>
              </a:rPr>
              <a:t>and</a:t>
            </a:r>
            <a:r>
              <a:rPr sz="818" u="none" spc="-17" dirty="0">
                <a:solidFill>
                  <a:srgbClr val="0000FF"/>
                </a:solidFill>
                <a:latin typeface="Times New Roman"/>
                <a:cs typeface="Times New Roman"/>
              </a:rPr>
              <a:t> </a:t>
            </a:r>
            <a:r>
              <a:rPr sz="818" u="none" dirty="0">
                <a:solidFill>
                  <a:srgbClr val="0000FF"/>
                </a:solidFill>
                <a:latin typeface="Times New Roman"/>
                <a:cs typeface="Times New Roman"/>
              </a:rPr>
              <a:t>print</a:t>
            </a:r>
            <a:r>
              <a:rPr sz="818" u="none" spc="-20" dirty="0">
                <a:solidFill>
                  <a:srgbClr val="0000FF"/>
                </a:solidFill>
                <a:latin typeface="Times New Roman"/>
                <a:cs typeface="Times New Roman"/>
              </a:rPr>
              <a:t> </a:t>
            </a:r>
            <a:r>
              <a:rPr sz="818" u="none" dirty="0">
                <a:solidFill>
                  <a:srgbClr val="0000FF"/>
                </a:solidFill>
                <a:latin typeface="Times New Roman"/>
                <a:cs typeface="Times New Roman"/>
              </a:rPr>
              <a:t>design</a:t>
            </a:r>
            <a:r>
              <a:rPr sz="818" u="none" spc="-20" dirty="0">
                <a:solidFill>
                  <a:srgbClr val="0000FF"/>
                </a:solidFill>
                <a:latin typeface="Times New Roman"/>
                <a:cs typeface="Times New Roman"/>
              </a:rPr>
              <a:t> </a:t>
            </a:r>
            <a:r>
              <a:rPr sz="818" u="none" dirty="0">
                <a:solidFill>
                  <a:srgbClr val="0000FF"/>
                </a:solidFill>
                <a:latin typeface="Times New Roman"/>
                <a:cs typeface="Times New Roman"/>
              </a:rPr>
              <a:t>to</a:t>
            </a:r>
            <a:r>
              <a:rPr sz="818" u="none" spc="-20" dirty="0">
                <a:solidFill>
                  <a:srgbClr val="0000FF"/>
                </a:solidFill>
                <a:latin typeface="Times New Roman"/>
                <a:cs typeface="Times New Roman"/>
              </a:rPr>
              <a:t> </a:t>
            </a:r>
            <a:r>
              <a:rPr sz="818" u="none" dirty="0">
                <a:solidFill>
                  <a:srgbClr val="0000FF"/>
                </a:solidFill>
                <a:latin typeface="Times New Roman"/>
                <a:cs typeface="Times New Roman"/>
              </a:rPr>
              <a:t>businesses</a:t>
            </a:r>
            <a:r>
              <a:rPr sz="818" u="none" spc="-20" dirty="0">
                <a:solidFill>
                  <a:srgbClr val="0000FF"/>
                </a:solidFill>
                <a:latin typeface="Times New Roman"/>
                <a:cs typeface="Times New Roman"/>
              </a:rPr>
              <a:t> </a:t>
            </a:r>
            <a:r>
              <a:rPr sz="818" u="none" dirty="0">
                <a:solidFill>
                  <a:srgbClr val="0000FF"/>
                </a:solidFill>
                <a:latin typeface="Times New Roman"/>
                <a:cs typeface="Times New Roman"/>
              </a:rPr>
              <a:t>and</a:t>
            </a:r>
            <a:r>
              <a:rPr sz="818" u="none" spc="-20" dirty="0">
                <a:solidFill>
                  <a:srgbClr val="0000FF"/>
                </a:solidFill>
                <a:latin typeface="Times New Roman"/>
                <a:cs typeface="Times New Roman"/>
              </a:rPr>
              <a:t> </a:t>
            </a:r>
            <a:r>
              <a:rPr sz="818" u="none" dirty="0">
                <a:solidFill>
                  <a:srgbClr val="0000FF"/>
                </a:solidFill>
                <a:latin typeface="Times New Roman"/>
                <a:cs typeface="Times New Roman"/>
              </a:rPr>
              <a:t>individuals</a:t>
            </a:r>
            <a:r>
              <a:rPr sz="818" u="none" spc="-17" dirty="0">
                <a:solidFill>
                  <a:srgbClr val="0000FF"/>
                </a:solidFill>
                <a:latin typeface="Times New Roman"/>
                <a:cs typeface="Times New Roman"/>
              </a:rPr>
              <a:t> </a:t>
            </a:r>
            <a:r>
              <a:rPr sz="818" u="none" dirty="0">
                <a:solidFill>
                  <a:srgbClr val="0000FF"/>
                </a:solidFill>
                <a:latin typeface="Times New Roman"/>
                <a:cs typeface="Times New Roman"/>
              </a:rPr>
              <a:t>especially</a:t>
            </a:r>
            <a:r>
              <a:rPr sz="818" u="none" spc="-20" dirty="0">
                <a:solidFill>
                  <a:srgbClr val="0000FF"/>
                </a:solidFill>
                <a:latin typeface="Times New Roman"/>
                <a:cs typeface="Times New Roman"/>
              </a:rPr>
              <a:t> </a:t>
            </a:r>
            <a:r>
              <a:rPr sz="818" u="none" dirty="0">
                <a:solidFill>
                  <a:srgbClr val="0000FF"/>
                </a:solidFill>
                <a:latin typeface="Times New Roman"/>
                <a:cs typeface="Times New Roman"/>
              </a:rPr>
              <a:t>Real</a:t>
            </a:r>
            <a:r>
              <a:rPr sz="818" u="none" spc="-20" dirty="0">
                <a:solidFill>
                  <a:srgbClr val="0000FF"/>
                </a:solidFill>
                <a:latin typeface="Times New Roman"/>
                <a:cs typeface="Times New Roman"/>
              </a:rPr>
              <a:t> </a:t>
            </a:r>
            <a:r>
              <a:rPr sz="818" u="none" dirty="0">
                <a:solidFill>
                  <a:srgbClr val="0000FF"/>
                </a:solidFill>
                <a:latin typeface="Times New Roman"/>
                <a:cs typeface="Times New Roman"/>
              </a:rPr>
              <a:t>Estate</a:t>
            </a:r>
            <a:r>
              <a:rPr sz="818" u="none" spc="-20" dirty="0">
                <a:solidFill>
                  <a:srgbClr val="0000FF"/>
                </a:solidFill>
                <a:latin typeface="Times New Roman"/>
                <a:cs typeface="Times New Roman"/>
              </a:rPr>
              <a:t> </a:t>
            </a:r>
            <a:r>
              <a:rPr sz="818" u="none" spc="-7" dirty="0">
                <a:solidFill>
                  <a:srgbClr val="0000FF"/>
                </a:solidFill>
                <a:latin typeface="Times New Roman"/>
                <a:cs typeface="Times New Roman"/>
              </a:rPr>
              <a:t>Professionals</a:t>
            </a:r>
            <a:r>
              <a:rPr sz="818" u="none" spc="-10" baseline="31250" dirty="0">
                <a:solidFill>
                  <a:srgbClr val="0000FF"/>
                </a:solidFill>
                <a:latin typeface="Times New Roman"/>
                <a:cs typeface="Times New Roman"/>
                <a:hlinkClick r:id="rId2"/>
              </a:rPr>
              <a:t>1</a:t>
            </a:r>
            <a:r>
              <a:rPr sz="818" u="none" spc="-7" dirty="0">
                <a:latin typeface="Times New Roman"/>
                <a:cs typeface="Times New Roman"/>
              </a:rPr>
              <a:t>.</a:t>
            </a:r>
            <a:endParaRPr sz="818" dirty="0">
              <a:latin typeface="Times New Roman"/>
              <a:cs typeface="Times New Roman"/>
            </a:endParaRPr>
          </a:p>
          <a:p>
            <a:pPr marL="406533" marR="133779" indent="-155859">
              <a:lnSpc>
                <a:spcPts val="941"/>
              </a:lnSpc>
              <a:spcBef>
                <a:spcPts val="3"/>
              </a:spcBef>
              <a:buFont typeface="Times New Roman"/>
              <a:buAutoNum type="arabicPeriod" startAt="7"/>
              <a:tabLst>
                <a:tab pos="406533" algn="l"/>
              </a:tabLst>
            </a:pPr>
            <a:r>
              <a:rPr sz="818" b="1" spc="-7" dirty="0">
                <a:latin typeface="Times New Roman"/>
                <a:cs typeface="Times New Roman"/>
              </a:rPr>
              <a:t>E-</a:t>
            </a:r>
            <a:r>
              <a:rPr sz="818" b="1" dirty="0">
                <a:latin typeface="Times New Roman"/>
                <a:cs typeface="Times New Roman"/>
              </a:rPr>
              <a:t>commerce</a:t>
            </a:r>
            <a:r>
              <a:rPr sz="818" b="1" spc="-31" dirty="0">
                <a:latin typeface="Times New Roman"/>
                <a:cs typeface="Times New Roman"/>
              </a:rPr>
              <a:t> </a:t>
            </a:r>
            <a:r>
              <a:rPr sz="818" b="1" dirty="0">
                <a:latin typeface="Times New Roman"/>
                <a:cs typeface="Times New Roman"/>
              </a:rPr>
              <a:t>Store</a:t>
            </a:r>
            <a:r>
              <a:rPr sz="818" dirty="0">
                <a:latin typeface="Times New Roman"/>
                <a:cs typeface="Times New Roman"/>
              </a:rPr>
              <a:t>:</a:t>
            </a:r>
            <a:r>
              <a:rPr sz="818" spc="-27" dirty="0">
                <a:latin typeface="Times New Roman"/>
                <a:cs typeface="Times New Roman"/>
              </a:rPr>
              <a:t> </a:t>
            </a:r>
            <a:r>
              <a:rPr sz="818" spc="-7" dirty="0">
                <a:latin typeface="Times New Roman"/>
                <a:cs typeface="Times New Roman"/>
              </a:rPr>
              <a:t>E-</a:t>
            </a:r>
            <a:r>
              <a:rPr sz="818" dirty="0">
                <a:latin typeface="Times New Roman"/>
                <a:cs typeface="Times New Roman"/>
              </a:rPr>
              <a:t>commerce</a:t>
            </a:r>
            <a:r>
              <a:rPr sz="818" spc="-31" dirty="0">
                <a:latin typeface="Times New Roman"/>
                <a:cs typeface="Times New Roman"/>
              </a:rPr>
              <a:t> </a:t>
            </a:r>
            <a:r>
              <a:rPr sz="818" dirty="0">
                <a:latin typeface="Times New Roman"/>
                <a:cs typeface="Times New Roman"/>
              </a:rPr>
              <a:t>stores</a:t>
            </a:r>
            <a:r>
              <a:rPr sz="818" spc="-20" dirty="0">
                <a:latin typeface="Times New Roman"/>
                <a:cs typeface="Times New Roman"/>
              </a:rPr>
              <a:t> </a:t>
            </a:r>
            <a:r>
              <a:rPr sz="818" dirty="0">
                <a:latin typeface="Times New Roman"/>
                <a:cs typeface="Times New Roman"/>
              </a:rPr>
              <a:t>are</a:t>
            </a:r>
            <a:r>
              <a:rPr sz="818" spc="-34" dirty="0">
                <a:latin typeface="Times New Roman"/>
                <a:cs typeface="Times New Roman"/>
              </a:rPr>
              <a:t> </a:t>
            </a:r>
            <a:r>
              <a:rPr sz="818" dirty="0">
                <a:latin typeface="Times New Roman"/>
                <a:cs typeface="Times New Roman"/>
              </a:rPr>
              <a:t>becoming</a:t>
            </a:r>
            <a:r>
              <a:rPr sz="818" spc="-24" dirty="0">
                <a:latin typeface="Times New Roman"/>
                <a:cs typeface="Times New Roman"/>
              </a:rPr>
              <a:t> </a:t>
            </a:r>
            <a:r>
              <a:rPr sz="818" dirty="0">
                <a:latin typeface="Times New Roman"/>
                <a:cs typeface="Times New Roman"/>
              </a:rPr>
              <a:t>increasingly</a:t>
            </a:r>
            <a:r>
              <a:rPr sz="818" spc="-27" dirty="0">
                <a:latin typeface="Times New Roman"/>
                <a:cs typeface="Times New Roman"/>
              </a:rPr>
              <a:t> </a:t>
            </a:r>
            <a:r>
              <a:rPr sz="818" dirty="0">
                <a:latin typeface="Times New Roman"/>
                <a:cs typeface="Times New Roman"/>
              </a:rPr>
              <a:t>popular</a:t>
            </a:r>
            <a:r>
              <a:rPr sz="818" spc="-27" dirty="0">
                <a:latin typeface="Times New Roman"/>
                <a:cs typeface="Times New Roman"/>
              </a:rPr>
              <a:t> </a:t>
            </a:r>
            <a:r>
              <a:rPr sz="818" dirty="0">
                <a:latin typeface="Times New Roman"/>
                <a:cs typeface="Times New Roman"/>
              </a:rPr>
              <a:t>globally</a:t>
            </a:r>
            <a:r>
              <a:rPr sz="818" spc="-27" dirty="0">
                <a:latin typeface="Times New Roman"/>
                <a:cs typeface="Times New Roman"/>
              </a:rPr>
              <a:t> </a:t>
            </a:r>
            <a:r>
              <a:rPr sz="818" spc="-17" dirty="0">
                <a:latin typeface="Times New Roman"/>
                <a:cs typeface="Times New Roman"/>
              </a:rPr>
              <a:t>and </a:t>
            </a:r>
            <a:r>
              <a:rPr sz="818" dirty="0">
                <a:latin typeface="Times New Roman"/>
                <a:cs typeface="Times New Roman"/>
              </a:rPr>
              <a:t>in</a:t>
            </a:r>
            <a:r>
              <a:rPr sz="818" spc="-7" dirty="0">
                <a:latin typeface="Times New Roman"/>
                <a:cs typeface="Times New Roman"/>
              </a:rPr>
              <a:t> Nationally.</a:t>
            </a:r>
            <a:endParaRPr sz="818" dirty="0">
              <a:latin typeface="Times New Roman"/>
              <a:cs typeface="Times New Roman"/>
            </a:endParaRPr>
          </a:p>
          <a:p>
            <a:pPr marL="406533" marR="294401">
              <a:lnSpc>
                <a:spcPts val="941"/>
              </a:lnSpc>
            </a:pPr>
            <a:r>
              <a:rPr sz="818" u="sng" dirty="0">
                <a:solidFill>
                  <a:srgbClr val="0000FF"/>
                </a:solidFill>
                <a:uFill>
                  <a:solidFill>
                    <a:srgbClr val="0000FF"/>
                  </a:solidFill>
                </a:uFill>
                <a:latin typeface="Times New Roman"/>
                <a:cs typeface="Times New Roman"/>
              </a:rPr>
              <a:t>We</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will</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be</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creating</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an</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online</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store</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that</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sells</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souvenirs</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and</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advertising</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co-</a:t>
            </a:r>
            <a:r>
              <a:rPr sz="818" u="sng" spc="-7" dirty="0">
                <a:solidFill>
                  <a:srgbClr val="0000FF"/>
                </a:solidFill>
                <a:uFill>
                  <a:solidFill>
                    <a:srgbClr val="0000FF"/>
                  </a:solidFill>
                </a:uFill>
                <a:latin typeface="Times New Roman"/>
                <a:cs typeface="Times New Roman"/>
              </a:rPr>
              <a:t>branding</a:t>
            </a:r>
            <a:r>
              <a:rPr sz="818" u="none" spc="-7" dirty="0">
                <a:solidFill>
                  <a:srgbClr val="0000FF"/>
                </a:solidFill>
                <a:latin typeface="Times New Roman"/>
                <a:cs typeface="Times New Roman"/>
              </a:rPr>
              <a:t> </a:t>
            </a:r>
            <a:r>
              <a:rPr sz="818" u="sng" dirty="0">
                <a:solidFill>
                  <a:srgbClr val="0000FF"/>
                </a:solidFill>
                <a:uFill>
                  <a:solidFill>
                    <a:srgbClr val="0000FF"/>
                  </a:solidFill>
                </a:uFill>
                <a:latin typeface="Times New Roman"/>
                <a:cs typeface="Times New Roman"/>
              </a:rPr>
              <a:t>standalone</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logo</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and</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logo</a:t>
            </a:r>
            <a:r>
              <a:rPr sz="818" u="sng" spc="-17"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sequences</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gift</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products</a:t>
            </a:r>
            <a:r>
              <a:rPr sz="818" u="sng" spc="-1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such</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as</a:t>
            </a:r>
            <a:r>
              <a:rPr sz="818" u="sng" spc="-20"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clothing,</a:t>
            </a:r>
            <a:r>
              <a:rPr sz="818" u="sng" spc="-24" dirty="0">
                <a:solidFill>
                  <a:srgbClr val="0000FF"/>
                </a:solidFill>
                <a:uFill>
                  <a:solidFill>
                    <a:srgbClr val="0000FF"/>
                  </a:solidFill>
                </a:uFill>
                <a:latin typeface="Times New Roman"/>
                <a:cs typeface="Times New Roman"/>
              </a:rPr>
              <a:t> </a:t>
            </a:r>
            <a:r>
              <a:rPr sz="818" u="sng" dirty="0">
                <a:solidFill>
                  <a:srgbClr val="0000FF"/>
                </a:solidFill>
                <a:uFill>
                  <a:solidFill>
                    <a:srgbClr val="0000FF"/>
                  </a:solidFill>
                </a:uFill>
                <a:latin typeface="Times New Roman"/>
                <a:cs typeface="Times New Roman"/>
              </a:rPr>
              <a:t>electronics,</a:t>
            </a:r>
            <a:r>
              <a:rPr sz="818" u="sng" spc="-20" dirty="0">
                <a:solidFill>
                  <a:srgbClr val="0000FF"/>
                </a:solidFill>
                <a:uFill>
                  <a:solidFill>
                    <a:srgbClr val="0000FF"/>
                  </a:solidFill>
                </a:uFill>
                <a:latin typeface="Times New Roman"/>
                <a:cs typeface="Times New Roman"/>
              </a:rPr>
              <a:t> </a:t>
            </a:r>
            <a:r>
              <a:rPr sz="818" u="sng" spc="-14" dirty="0">
                <a:solidFill>
                  <a:srgbClr val="0000FF"/>
                </a:solidFill>
                <a:uFill>
                  <a:solidFill>
                    <a:srgbClr val="0000FF"/>
                  </a:solidFill>
                </a:uFill>
                <a:latin typeface="Times New Roman"/>
                <a:cs typeface="Times New Roman"/>
              </a:rPr>
              <a:t>home</a:t>
            </a:r>
            <a:r>
              <a:rPr sz="818" u="none" spc="-14" dirty="0">
                <a:solidFill>
                  <a:srgbClr val="0000FF"/>
                </a:solidFill>
                <a:latin typeface="Times New Roman"/>
                <a:cs typeface="Times New Roman"/>
              </a:rPr>
              <a:t> </a:t>
            </a:r>
            <a:r>
              <a:rPr sz="818" u="none" dirty="0">
                <a:solidFill>
                  <a:srgbClr val="0000FF"/>
                </a:solidFill>
                <a:latin typeface="Times New Roman"/>
                <a:cs typeface="Times New Roman"/>
              </a:rPr>
              <a:t>appliances</a:t>
            </a:r>
            <a:r>
              <a:rPr sz="818" u="none" spc="-24" dirty="0">
                <a:solidFill>
                  <a:srgbClr val="0000FF"/>
                </a:solidFill>
                <a:latin typeface="Times New Roman"/>
                <a:cs typeface="Times New Roman"/>
              </a:rPr>
              <a:t> </a:t>
            </a:r>
            <a:r>
              <a:rPr sz="818" u="none" dirty="0">
                <a:solidFill>
                  <a:srgbClr val="0000FF"/>
                </a:solidFill>
                <a:latin typeface="Times New Roman"/>
                <a:cs typeface="Times New Roman"/>
              </a:rPr>
              <a:t>and</a:t>
            </a:r>
            <a:r>
              <a:rPr sz="818" u="none" spc="-14" dirty="0">
                <a:solidFill>
                  <a:srgbClr val="0000FF"/>
                </a:solidFill>
                <a:latin typeface="Times New Roman"/>
                <a:cs typeface="Times New Roman"/>
              </a:rPr>
              <a:t> </a:t>
            </a:r>
            <a:r>
              <a:rPr sz="818" u="none" dirty="0">
                <a:solidFill>
                  <a:srgbClr val="0000FF"/>
                </a:solidFill>
                <a:latin typeface="Times New Roman"/>
                <a:cs typeface="Times New Roman"/>
              </a:rPr>
              <a:t>consumers</a:t>
            </a:r>
            <a:r>
              <a:rPr sz="818" u="none" spc="-24" dirty="0">
                <a:solidFill>
                  <a:srgbClr val="0000FF"/>
                </a:solidFill>
                <a:latin typeface="Times New Roman"/>
                <a:cs typeface="Times New Roman"/>
              </a:rPr>
              <a:t> </a:t>
            </a:r>
            <a:r>
              <a:rPr sz="818" u="none" spc="-7" dirty="0">
                <a:solidFill>
                  <a:srgbClr val="0000FF"/>
                </a:solidFill>
                <a:latin typeface="Times New Roman"/>
                <a:cs typeface="Times New Roman"/>
              </a:rPr>
              <a:t>packaging</a:t>
            </a:r>
            <a:r>
              <a:rPr sz="818" u="none" spc="-10" baseline="31250" dirty="0">
                <a:solidFill>
                  <a:srgbClr val="0000FF"/>
                </a:solidFill>
                <a:latin typeface="Times New Roman"/>
                <a:cs typeface="Times New Roman"/>
                <a:hlinkClick r:id="rId2"/>
              </a:rPr>
              <a:t>1</a:t>
            </a:r>
            <a:r>
              <a:rPr sz="818" u="none" spc="-7" dirty="0">
                <a:latin typeface="Times New Roman"/>
                <a:cs typeface="Times New Roman"/>
              </a:rPr>
              <a:t>.</a:t>
            </a:r>
            <a:endParaRPr sz="818" dirty="0">
              <a:latin typeface="Times New Roman"/>
              <a:cs typeface="Times New Roman"/>
            </a:endParaRPr>
          </a:p>
          <a:p>
            <a:pPr marL="95247">
              <a:lnSpc>
                <a:spcPts val="852"/>
              </a:lnSpc>
            </a:pPr>
            <a:r>
              <a:rPr sz="750" dirty="0">
                <a:latin typeface="Calibri"/>
                <a:cs typeface="Calibri"/>
              </a:rPr>
              <a:t>“Fiduciary</a:t>
            </a:r>
            <a:r>
              <a:rPr sz="750" spc="-10" dirty="0">
                <a:latin typeface="Calibri"/>
                <a:cs typeface="Calibri"/>
              </a:rPr>
              <a:t> </a:t>
            </a:r>
            <a:r>
              <a:rPr sz="750" dirty="0">
                <a:latin typeface="Calibri"/>
                <a:cs typeface="Calibri"/>
              </a:rPr>
              <a:t>relationship</a:t>
            </a:r>
            <a:r>
              <a:rPr sz="750" spc="-14" dirty="0">
                <a:latin typeface="Calibri"/>
                <a:cs typeface="Calibri"/>
              </a:rPr>
              <a:t> </a:t>
            </a:r>
            <a:r>
              <a:rPr sz="750" dirty="0">
                <a:latin typeface="Calibri"/>
                <a:cs typeface="Calibri"/>
              </a:rPr>
              <a:t>is</a:t>
            </a:r>
            <a:r>
              <a:rPr sz="750" spc="-17" dirty="0">
                <a:latin typeface="Calibri"/>
                <a:cs typeface="Calibri"/>
              </a:rPr>
              <a:t> </a:t>
            </a:r>
            <a:r>
              <a:rPr sz="750" dirty="0">
                <a:latin typeface="Calibri"/>
                <a:cs typeface="Calibri"/>
              </a:rPr>
              <a:t>one</a:t>
            </a:r>
            <a:r>
              <a:rPr sz="750" spc="-7" dirty="0">
                <a:latin typeface="Calibri"/>
                <a:cs typeface="Calibri"/>
              </a:rPr>
              <a:t> </a:t>
            </a:r>
            <a:r>
              <a:rPr sz="750" dirty="0">
                <a:latin typeface="Calibri"/>
                <a:cs typeface="Calibri"/>
              </a:rPr>
              <a:t>in</a:t>
            </a:r>
            <a:r>
              <a:rPr sz="750" spc="-17" dirty="0">
                <a:latin typeface="Calibri"/>
                <a:cs typeface="Calibri"/>
              </a:rPr>
              <a:t> </a:t>
            </a:r>
            <a:r>
              <a:rPr sz="750" dirty="0">
                <a:latin typeface="Calibri"/>
                <a:cs typeface="Calibri"/>
              </a:rPr>
              <a:t>which</a:t>
            </a:r>
            <a:r>
              <a:rPr sz="750" spc="-14" dirty="0">
                <a:latin typeface="Calibri"/>
                <a:cs typeface="Calibri"/>
              </a:rPr>
              <a:t> </a:t>
            </a:r>
            <a:r>
              <a:rPr sz="750" dirty="0">
                <a:latin typeface="Calibri"/>
                <a:cs typeface="Calibri"/>
              </a:rPr>
              <a:t>an</a:t>
            </a:r>
            <a:r>
              <a:rPr sz="750" spc="-7" dirty="0">
                <a:latin typeface="Calibri"/>
                <a:cs typeface="Calibri"/>
              </a:rPr>
              <a:t> </a:t>
            </a:r>
            <a:r>
              <a:rPr sz="750" dirty="0">
                <a:latin typeface="Calibri"/>
                <a:cs typeface="Calibri"/>
              </a:rPr>
              <a:t>individual</a:t>
            </a:r>
            <a:r>
              <a:rPr sz="750" spc="-10" dirty="0">
                <a:latin typeface="Calibri"/>
                <a:cs typeface="Calibri"/>
              </a:rPr>
              <a:t> </a:t>
            </a:r>
            <a:r>
              <a:rPr sz="750" dirty="0">
                <a:latin typeface="Calibri"/>
                <a:cs typeface="Calibri"/>
              </a:rPr>
              <a:t>owes</a:t>
            </a:r>
            <a:r>
              <a:rPr sz="750" spc="-7" dirty="0">
                <a:latin typeface="Calibri"/>
                <a:cs typeface="Calibri"/>
              </a:rPr>
              <a:t> </a:t>
            </a:r>
            <a:r>
              <a:rPr sz="750" dirty="0">
                <a:latin typeface="Calibri"/>
                <a:cs typeface="Calibri"/>
              </a:rPr>
              <a:t>another</a:t>
            </a:r>
            <a:r>
              <a:rPr sz="750" spc="-14" dirty="0">
                <a:latin typeface="Calibri"/>
                <a:cs typeface="Calibri"/>
              </a:rPr>
              <a:t> </a:t>
            </a:r>
            <a:r>
              <a:rPr sz="750" dirty="0">
                <a:latin typeface="Calibri"/>
                <a:cs typeface="Calibri"/>
              </a:rPr>
              <a:t>a</a:t>
            </a:r>
            <a:r>
              <a:rPr sz="750" spc="-10" dirty="0">
                <a:latin typeface="Calibri"/>
                <a:cs typeface="Calibri"/>
              </a:rPr>
              <a:t> </a:t>
            </a:r>
            <a:r>
              <a:rPr sz="750" dirty="0">
                <a:latin typeface="Calibri"/>
                <a:cs typeface="Calibri"/>
              </a:rPr>
              <a:t>fiduciary</a:t>
            </a:r>
            <a:r>
              <a:rPr sz="750" spc="-17" dirty="0">
                <a:latin typeface="Calibri"/>
                <a:cs typeface="Calibri"/>
              </a:rPr>
              <a:t> </a:t>
            </a:r>
            <a:r>
              <a:rPr sz="750" dirty="0">
                <a:latin typeface="Calibri"/>
                <a:cs typeface="Calibri"/>
              </a:rPr>
              <a:t>duty</a:t>
            </a:r>
            <a:r>
              <a:rPr sz="750" spc="-10" dirty="0">
                <a:latin typeface="Calibri"/>
                <a:cs typeface="Calibri"/>
              </a:rPr>
              <a:t> </a:t>
            </a:r>
            <a:r>
              <a:rPr sz="750" dirty="0">
                <a:latin typeface="Calibri"/>
                <a:cs typeface="Calibri"/>
              </a:rPr>
              <a:t>to</a:t>
            </a:r>
            <a:r>
              <a:rPr sz="750" spc="-3" dirty="0">
                <a:latin typeface="Calibri"/>
                <a:cs typeface="Calibri"/>
              </a:rPr>
              <a:t> </a:t>
            </a:r>
            <a:r>
              <a:rPr sz="750" dirty="0">
                <a:latin typeface="Calibri"/>
                <a:cs typeface="Calibri"/>
              </a:rPr>
              <a:t>act</a:t>
            </a:r>
            <a:r>
              <a:rPr sz="750" spc="-10" dirty="0">
                <a:latin typeface="Calibri"/>
                <a:cs typeface="Calibri"/>
              </a:rPr>
              <a:t> </a:t>
            </a:r>
            <a:r>
              <a:rPr sz="750" dirty="0">
                <a:latin typeface="Calibri"/>
                <a:cs typeface="Calibri"/>
              </a:rPr>
              <a:t>in</a:t>
            </a:r>
            <a:r>
              <a:rPr sz="750" spc="-17" dirty="0">
                <a:latin typeface="Calibri"/>
                <a:cs typeface="Calibri"/>
              </a:rPr>
              <a:t> </a:t>
            </a:r>
            <a:r>
              <a:rPr sz="750" dirty="0">
                <a:latin typeface="Calibri"/>
                <a:cs typeface="Calibri"/>
              </a:rPr>
              <a:t>the</a:t>
            </a:r>
            <a:r>
              <a:rPr sz="750" spc="-14" dirty="0">
                <a:latin typeface="Calibri"/>
                <a:cs typeface="Calibri"/>
              </a:rPr>
              <a:t> </a:t>
            </a:r>
            <a:r>
              <a:rPr sz="750" spc="-7" dirty="0">
                <a:latin typeface="Calibri"/>
                <a:cs typeface="Calibri"/>
              </a:rPr>
              <a:t>other’s</a:t>
            </a:r>
            <a:endParaRPr sz="750" dirty="0">
              <a:latin typeface="Calibri"/>
              <a:cs typeface="Calibri"/>
            </a:endParaRPr>
          </a:p>
          <a:p>
            <a:pPr marL="95247" marR="191361">
              <a:lnSpc>
                <a:spcPct val="110000"/>
              </a:lnSpc>
            </a:pPr>
            <a:r>
              <a:rPr sz="750" spc="-7" dirty="0">
                <a:latin typeface="Calibri"/>
                <a:cs typeface="Calibri"/>
              </a:rPr>
              <a:t>interest.</a:t>
            </a:r>
            <a:r>
              <a:rPr sz="750" spc="-17" dirty="0">
                <a:latin typeface="Calibri"/>
                <a:cs typeface="Calibri"/>
              </a:rPr>
              <a:t> </a:t>
            </a:r>
            <a:r>
              <a:rPr sz="750" dirty="0">
                <a:latin typeface="Calibri"/>
                <a:cs typeface="Calibri"/>
              </a:rPr>
              <a:t>This</a:t>
            </a:r>
            <a:r>
              <a:rPr sz="750" spc="-3" dirty="0">
                <a:latin typeface="Calibri"/>
                <a:cs typeface="Calibri"/>
              </a:rPr>
              <a:t> </a:t>
            </a:r>
            <a:r>
              <a:rPr sz="750" dirty="0">
                <a:latin typeface="Calibri"/>
                <a:cs typeface="Calibri"/>
              </a:rPr>
              <a:t>duty</a:t>
            </a:r>
            <a:r>
              <a:rPr sz="750" spc="-7" dirty="0">
                <a:latin typeface="Calibri"/>
                <a:cs typeface="Calibri"/>
              </a:rPr>
              <a:t> </a:t>
            </a:r>
            <a:r>
              <a:rPr sz="750" dirty="0">
                <a:latin typeface="Calibri"/>
                <a:cs typeface="Calibri"/>
              </a:rPr>
              <a:t>arises</a:t>
            </a:r>
            <a:r>
              <a:rPr sz="750" spc="-3" dirty="0">
                <a:latin typeface="Calibri"/>
                <a:cs typeface="Calibri"/>
              </a:rPr>
              <a:t> </a:t>
            </a:r>
            <a:r>
              <a:rPr sz="750" spc="-7" dirty="0">
                <a:latin typeface="Calibri"/>
                <a:cs typeface="Calibri"/>
              </a:rPr>
              <a:t>regardless</a:t>
            </a:r>
            <a:r>
              <a:rPr sz="750" spc="-17" dirty="0">
                <a:latin typeface="Calibri"/>
                <a:cs typeface="Calibri"/>
              </a:rPr>
              <a:t> </a:t>
            </a:r>
            <a:r>
              <a:rPr sz="750" dirty="0">
                <a:latin typeface="Calibri"/>
                <a:cs typeface="Calibri"/>
              </a:rPr>
              <a:t>of</a:t>
            </a:r>
            <a:r>
              <a:rPr sz="750" spc="-14" dirty="0">
                <a:latin typeface="Calibri"/>
                <a:cs typeface="Calibri"/>
              </a:rPr>
              <a:t> </a:t>
            </a:r>
            <a:r>
              <a:rPr sz="750" dirty="0">
                <a:latin typeface="Calibri"/>
                <a:cs typeface="Calibri"/>
              </a:rPr>
              <a:t>the</a:t>
            </a:r>
            <a:r>
              <a:rPr sz="750" spc="-7" dirty="0">
                <a:latin typeface="Calibri"/>
                <a:cs typeface="Calibri"/>
              </a:rPr>
              <a:t> </a:t>
            </a:r>
            <a:r>
              <a:rPr sz="750" dirty="0">
                <a:latin typeface="Calibri"/>
                <a:cs typeface="Calibri"/>
              </a:rPr>
              <a:t>parties’ </a:t>
            </a:r>
            <a:r>
              <a:rPr sz="750" spc="-7" dirty="0">
                <a:latin typeface="Calibri"/>
                <a:cs typeface="Calibri"/>
              </a:rPr>
              <a:t>intent </a:t>
            </a:r>
            <a:r>
              <a:rPr sz="750" dirty="0">
                <a:latin typeface="Calibri"/>
                <a:cs typeface="Calibri"/>
              </a:rPr>
              <a:t>and</a:t>
            </a:r>
            <a:r>
              <a:rPr sz="750" spc="-7" dirty="0">
                <a:latin typeface="Calibri"/>
                <a:cs typeface="Calibri"/>
              </a:rPr>
              <a:t> </a:t>
            </a:r>
            <a:r>
              <a:rPr sz="750" dirty="0">
                <a:latin typeface="Calibri"/>
                <a:cs typeface="Calibri"/>
              </a:rPr>
              <a:t>is</a:t>
            </a:r>
            <a:r>
              <a:rPr sz="750" spc="-3" dirty="0">
                <a:latin typeface="Calibri"/>
                <a:cs typeface="Calibri"/>
              </a:rPr>
              <a:t> </a:t>
            </a:r>
            <a:r>
              <a:rPr sz="750" spc="-7" dirty="0">
                <a:latin typeface="Calibri"/>
                <a:cs typeface="Calibri"/>
              </a:rPr>
              <a:t>characterized </a:t>
            </a:r>
            <a:r>
              <a:rPr sz="750" dirty="0">
                <a:latin typeface="Calibri"/>
                <a:cs typeface="Calibri"/>
              </a:rPr>
              <a:t>by</a:t>
            </a:r>
            <a:r>
              <a:rPr sz="750" spc="-3" dirty="0">
                <a:latin typeface="Calibri"/>
                <a:cs typeface="Calibri"/>
              </a:rPr>
              <a:t> </a:t>
            </a:r>
            <a:r>
              <a:rPr sz="750" dirty="0">
                <a:latin typeface="Calibri"/>
                <a:cs typeface="Calibri"/>
              </a:rPr>
              <a:t>trust,</a:t>
            </a:r>
            <a:r>
              <a:rPr sz="750" spc="-7" dirty="0">
                <a:latin typeface="Calibri"/>
                <a:cs typeface="Calibri"/>
              </a:rPr>
              <a:t> </a:t>
            </a:r>
            <a:r>
              <a:rPr sz="750" dirty="0">
                <a:latin typeface="Calibri"/>
                <a:cs typeface="Calibri"/>
              </a:rPr>
              <a:t>confidence, </a:t>
            </a:r>
            <a:r>
              <a:rPr sz="750" spc="-17" dirty="0">
                <a:latin typeface="Calibri"/>
                <a:cs typeface="Calibri"/>
              </a:rPr>
              <a:t>and </a:t>
            </a:r>
            <a:r>
              <a:rPr sz="750" spc="-7" dirty="0">
                <a:latin typeface="Calibri"/>
                <a:cs typeface="Calibri"/>
              </a:rPr>
              <a:t>honesty.”</a:t>
            </a:r>
            <a:endParaRPr sz="750" dirty="0">
              <a:latin typeface="Calibri"/>
              <a:cs typeface="Calibri"/>
            </a:endParaRPr>
          </a:p>
          <a:p>
            <a:pPr marL="95247" marR="81393">
              <a:lnSpc>
                <a:spcPct val="109800"/>
              </a:lnSpc>
              <a:spcBef>
                <a:spcPts val="539"/>
              </a:spcBef>
            </a:pPr>
            <a:r>
              <a:rPr sz="750" dirty="0">
                <a:latin typeface="Calibri"/>
                <a:cs typeface="Calibri"/>
              </a:rPr>
              <a:t>"Fiduciary"</a:t>
            </a:r>
            <a:r>
              <a:rPr sz="750" spc="-17" dirty="0">
                <a:latin typeface="Calibri"/>
                <a:cs typeface="Calibri"/>
              </a:rPr>
              <a:t> </a:t>
            </a:r>
            <a:r>
              <a:rPr sz="750" dirty="0">
                <a:latin typeface="Calibri"/>
                <a:cs typeface="Calibri"/>
              </a:rPr>
              <a:t>is</a:t>
            </a:r>
            <a:r>
              <a:rPr sz="750" spc="-7" dirty="0">
                <a:latin typeface="Calibri"/>
                <a:cs typeface="Calibri"/>
              </a:rPr>
              <a:t> </a:t>
            </a:r>
            <a:r>
              <a:rPr sz="750" dirty="0">
                <a:latin typeface="Calibri"/>
                <a:cs typeface="Calibri"/>
              </a:rPr>
              <a:t>a</a:t>
            </a:r>
            <a:r>
              <a:rPr sz="750" spc="-10" dirty="0">
                <a:latin typeface="Calibri"/>
                <a:cs typeface="Calibri"/>
              </a:rPr>
              <a:t> </a:t>
            </a:r>
            <a:r>
              <a:rPr sz="750" dirty="0">
                <a:latin typeface="Calibri"/>
                <a:cs typeface="Calibri"/>
              </a:rPr>
              <a:t>term</a:t>
            </a:r>
            <a:r>
              <a:rPr sz="750" spc="-10" dirty="0">
                <a:latin typeface="Calibri"/>
                <a:cs typeface="Calibri"/>
              </a:rPr>
              <a:t> </a:t>
            </a:r>
            <a:r>
              <a:rPr sz="750" dirty="0">
                <a:latin typeface="Calibri"/>
                <a:cs typeface="Calibri"/>
              </a:rPr>
              <a:t>that</a:t>
            </a:r>
            <a:r>
              <a:rPr sz="750" spc="-7" dirty="0">
                <a:latin typeface="Calibri"/>
                <a:cs typeface="Calibri"/>
              </a:rPr>
              <a:t> </a:t>
            </a:r>
            <a:r>
              <a:rPr sz="750" dirty="0">
                <a:latin typeface="Calibri"/>
                <a:cs typeface="Calibri"/>
              </a:rPr>
              <a:t>can</a:t>
            </a:r>
            <a:r>
              <a:rPr sz="750" spc="-7" dirty="0">
                <a:latin typeface="Calibri"/>
                <a:cs typeface="Calibri"/>
              </a:rPr>
              <a:t> </a:t>
            </a:r>
            <a:r>
              <a:rPr sz="750" dirty="0">
                <a:latin typeface="Calibri"/>
                <a:cs typeface="Calibri"/>
              </a:rPr>
              <a:t>be</a:t>
            </a:r>
            <a:r>
              <a:rPr sz="750" spc="-7" dirty="0">
                <a:latin typeface="Calibri"/>
                <a:cs typeface="Calibri"/>
              </a:rPr>
              <a:t> </a:t>
            </a:r>
            <a:r>
              <a:rPr sz="750" dirty="0">
                <a:latin typeface="Calibri"/>
                <a:cs typeface="Calibri"/>
              </a:rPr>
              <a:t>used</a:t>
            </a:r>
            <a:r>
              <a:rPr sz="750" spc="-3" dirty="0">
                <a:latin typeface="Calibri"/>
                <a:cs typeface="Calibri"/>
              </a:rPr>
              <a:t> </a:t>
            </a:r>
            <a:r>
              <a:rPr sz="750" dirty="0">
                <a:latin typeface="Calibri"/>
                <a:cs typeface="Calibri"/>
              </a:rPr>
              <a:t>as</a:t>
            </a:r>
            <a:r>
              <a:rPr sz="750" spc="-17" dirty="0">
                <a:latin typeface="Calibri"/>
                <a:cs typeface="Calibri"/>
              </a:rPr>
              <a:t> </a:t>
            </a:r>
            <a:r>
              <a:rPr sz="750" dirty="0">
                <a:latin typeface="Calibri"/>
                <a:cs typeface="Calibri"/>
              </a:rPr>
              <a:t>both</a:t>
            </a:r>
            <a:r>
              <a:rPr sz="750" spc="-17" dirty="0">
                <a:latin typeface="Calibri"/>
                <a:cs typeface="Calibri"/>
              </a:rPr>
              <a:t> </a:t>
            </a:r>
            <a:r>
              <a:rPr sz="750" dirty="0">
                <a:latin typeface="Calibri"/>
                <a:cs typeface="Calibri"/>
              </a:rPr>
              <a:t>a</a:t>
            </a:r>
            <a:r>
              <a:rPr sz="750" spc="-3" dirty="0">
                <a:latin typeface="Calibri"/>
                <a:cs typeface="Calibri"/>
              </a:rPr>
              <a:t> </a:t>
            </a:r>
            <a:r>
              <a:rPr sz="750" dirty="0">
                <a:latin typeface="Calibri"/>
                <a:cs typeface="Calibri"/>
              </a:rPr>
              <a:t>noun</a:t>
            </a:r>
            <a:r>
              <a:rPr sz="750" spc="-17" dirty="0">
                <a:latin typeface="Calibri"/>
                <a:cs typeface="Calibri"/>
              </a:rPr>
              <a:t> </a:t>
            </a:r>
            <a:r>
              <a:rPr sz="750" dirty="0">
                <a:latin typeface="Calibri"/>
                <a:cs typeface="Calibri"/>
              </a:rPr>
              <a:t>and</a:t>
            </a:r>
            <a:r>
              <a:rPr sz="750" spc="-7" dirty="0">
                <a:latin typeface="Calibri"/>
                <a:cs typeface="Calibri"/>
              </a:rPr>
              <a:t> </a:t>
            </a:r>
            <a:r>
              <a:rPr sz="750" dirty="0">
                <a:latin typeface="Calibri"/>
                <a:cs typeface="Calibri"/>
              </a:rPr>
              <a:t>an</a:t>
            </a:r>
            <a:r>
              <a:rPr sz="750" spc="-7" dirty="0">
                <a:latin typeface="Calibri"/>
                <a:cs typeface="Calibri"/>
              </a:rPr>
              <a:t> </a:t>
            </a:r>
            <a:r>
              <a:rPr sz="750" dirty="0">
                <a:latin typeface="Calibri"/>
                <a:cs typeface="Calibri"/>
              </a:rPr>
              <a:t>adjective.</a:t>
            </a:r>
            <a:r>
              <a:rPr sz="750" spc="-7" dirty="0">
                <a:latin typeface="Calibri"/>
                <a:cs typeface="Calibri"/>
              </a:rPr>
              <a:t> </a:t>
            </a:r>
            <a:r>
              <a:rPr sz="750" dirty="0">
                <a:latin typeface="Calibri"/>
                <a:cs typeface="Calibri"/>
              </a:rPr>
              <a:t>As</a:t>
            </a:r>
            <a:r>
              <a:rPr sz="750" spc="-3" dirty="0">
                <a:latin typeface="Calibri"/>
                <a:cs typeface="Calibri"/>
              </a:rPr>
              <a:t> </a:t>
            </a:r>
            <a:r>
              <a:rPr sz="750" dirty="0">
                <a:latin typeface="Calibri"/>
                <a:cs typeface="Calibri"/>
              </a:rPr>
              <a:t>a</a:t>
            </a:r>
            <a:r>
              <a:rPr sz="750" spc="-17" dirty="0">
                <a:latin typeface="Calibri"/>
                <a:cs typeface="Calibri"/>
              </a:rPr>
              <a:t> </a:t>
            </a:r>
            <a:r>
              <a:rPr sz="750" dirty="0">
                <a:latin typeface="Calibri"/>
                <a:cs typeface="Calibri"/>
              </a:rPr>
              <a:t>noun,</a:t>
            </a:r>
            <a:r>
              <a:rPr sz="750" spc="-7" dirty="0">
                <a:latin typeface="Calibri"/>
                <a:cs typeface="Calibri"/>
              </a:rPr>
              <a:t> </a:t>
            </a:r>
            <a:r>
              <a:rPr sz="750" dirty="0">
                <a:latin typeface="Calibri"/>
                <a:cs typeface="Calibri"/>
              </a:rPr>
              <a:t>it </a:t>
            </a:r>
            <a:r>
              <a:rPr sz="750" spc="-7" dirty="0">
                <a:latin typeface="Calibri"/>
                <a:cs typeface="Calibri"/>
              </a:rPr>
              <a:t>refers </a:t>
            </a:r>
            <a:r>
              <a:rPr sz="750" dirty="0">
                <a:latin typeface="Calibri"/>
                <a:cs typeface="Calibri"/>
              </a:rPr>
              <a:t>to</a:t>
            </a:r>
            <a:r>
              <a:rPr sz="750" spc="-3" dirty="0">
                <a:latin typeface="Calibri"/>
                <a:cs typeface="Calibri"/>
              </a:rPr>
              <a:t> </a:t>
            </a:r>
            <a:r>
              <a:rPr sz="750" dirty="0">
                <a:latin typeface="Calibri"/>
                <a:cs typeface="Calibri"/>
              </a:rPr>
              <a:t>a</a:t>
            </a:r>
            <a:r>
              <a:rPr sz="750" spc="-10" dirty="0">
                <a:latin typeface="Calibri"/>
                <a:cs typeface="Calibri"/>
              </a:rPr>
              <a:t> </a:t>
            </a:r>
            <a:r>
              <a:rPr sz="750" dirty="0">
                <a:latin typeface="Calibri"/>
                <a:cs typeface="Calibri"/>
              </a:rPr>
              <a:t>person</a:t>
            </a:r>
            <a:r>
              <a:rPr sz="750" spc="-17" dirty="0">
                <a:latin typeface="Calibri"/>
                <a:cs typeface="Calibri"/>
              </a:rPr>
              <a:t> or </a:t>
            </a:r>
            <a:r>
              <a:rPr sz="750" spc="-7" dirty="0">
                <a:latin typeface="Calibri"/>
                <a:cs typeface="Calibri"/>
              </a:rPr>
              <a:t>organization</a:t>
            </a:r>
            <a:r>
              <a:rPr sz="750" spc="-17" dirty="0">
                <a:latin typeface="Calibri"/>
                <a:cs typeface="Calibri"/>
              </a:rPr>
              <a:t> </a:t>
            </a:r>
            <a:r>
              <a:rPr sz="750" dirty="0">
                <a:latin typeface="Calibri"/>
                <a:cs typeface="Calibri"/>
              </a:rPr>
              <a:t>that</a:t>
            </a:r>
            <a:r>
              <a:rPr sz="750" spc="-7" dirty="0">
                <a:latin typeface="Calibri"/>
                <a:cs typeface="Calibri"/>
              </a:rPr>
              <a:t> </a:t>
            </a:r>
            <a:r>
              <a:rPr sz="750" dirty="0">
                <a:latin typeface="Calibri"/>
                <a:cs typeface="Calibri"/>
              </a:rPr>
              <a:t>has</a:t>
            </a:r>
            <a:r>
              <a:rPr sz="750" spc="-14" dirty="0">
                <a:latin typeface="Calibri"/>
                <a:cs typeface="Calibri"/>
              </a:rPr>
              <a:t> </a:t>
            </a:r>
            <a:r>
              <a:rPr sz="750" dirty="0">
                <a:latin typeface="Calibri"/>
                <a:cs typeface="Calibri"/>
              </a:rPr>
              <a:t>the</a:t>
            </a:r>
            <a:r>
              <a:rPr sz="750" spc="-10" dirty="0">
                <a:latin typeface="Calibri"/>
                <a:cs typeface="Calibri"/>
              </a:rPr>
              <a:t> </a:t>
            </a:r>
            <a:r>
              <a:rPr sz="750" dirty="0">
                <a:latin typeface="Calibri"/>
                <a:cs typeface="Calibri"/>
              </a:rPr>
              <a:t>power</a:t>
            </a:r>
            <a:r>
              <a:rPr sz="750" spc="-7" dirty="0">
                <a:latin typeface="Calibri"/>
                <a:cs typeface="Calibri"/>
              </a:rPr>
              <a:t> </a:t>
            </a:r>
            <a:r>
              <a:rPr sz="750" dirty="0">
                <a:latin typeface="Calibri"/>
                <a:cs typeface="Calibri"/>
              </a:rPr>
              <a:t>and</a:t>
            </a:r>
            <a:r>
              <a:rPr sz="750" spc="-17" dirty="0">
                <a:latin typeface="Calibri"/>
                <a:cs typeface="Calibri"/>
              </a:rPr>
              <a:t> </a:t>
            </a:r>
            <a:r>
              <a:rPr sz="750" dirty="0">
                <a:latin typeface="Calibri"/>
                <a:cs typeface="Calibri"/>
              </a:rPr>
              <a:t>obligation</a:t>
            </a:r>
            <a:r>
              <a:rPr sz="750" spc="-14" dirty="0">
                <a:latin typeface="Calibri"/>
                <a:cs typeface="Calibri"/>
              </a:rPr>
              <a:t> </a:t>
            </a:r>
            <a:r>
              <a:rPr sz="750" dirty="0">
                <a:latin typeface="Calibri"/>
                <a:cs typeface="Calibri"/>
              </a:rPr>
              <a:t>to</a:t>
            </a:r>
            <a:r>
              <a:rPr sz="750" spc="-14" dirty="0">
                <a:latin typeface="Calibri"/>
                <a:cs typeface="Calibri"/>
              </a:rPr>
              <a:t> </a:t>
            </a:r>
            <a:r>
              <a:rPr sz="750" dirty="0">
                <a:latin typeface="Calibri"/>
                <a:cs typeface="Calibri"/>
              </a:rPr>
              <a:t>act</a:t>
            </a:r>
            <a:r>
              <a:rPr sz="750" spc="-14" dirty="0">
                <a:latin typeface="Calibri"/>
                <a:cs typeface="Calibri"/>
              </a:rPr>
              <a:t> </a:t>
            </a:r>
            <a:r>
              <a:rPr sz="750" dirty="0">
                <a:latin typeface="Calibri"/>
                <a:cs typeface="Calibri"/>
              </a:rPr>
              <a:t>for</a:t>
            </a:r>
            <a:r>
              <a:rPr sz="750" spc="-10" dirty="0">
                <a:latin typeface="Calibri"/>
                <a:cs typeface="Calibri"/>
              </a:rPr>
              <a:t> </a:t>
            </a:r>
            <a:r>
              <a:rPr sz="750" dirty="0">
                <a:latin typeface="Calibri"/>
                <a:cs typeface="Calibri"/>
              </a:rPr>
              <a:t>another</a:t>
            </a:r>
            <a:r>
              <a:rPr sz="750" spc="-7" dirty="0">
                <a:latin typeface="Calibri"/>
                <a:cs typeface="Calibri"/>
              </a:rPr>
              <a:t> </a:t>
            </a:r>
            <a:r>
              <a:rPr sz="750" dirty="0">
                <a:latin typeface="Calibri"/>
                <a:cs typeface="Calibri"/>
              </a:rPr>
              <a:t>person</a:t>
            </a:r>
            <a:r>
              <a:rPr sz="750" spc="-17" dirty="0">
                <a:latin typeface="Calibri"/>
                <a:cs typeface="Calibri"/>
              </a:rPr>
              <a:t> </a:t>
            </a:r>
            <a:r>
              <a:rPr sz="750" dirty="0">
                <a:latin typeface="Calibri"/>
                <a:cs typeface="Calibri"/>
              </a:rPr>
              <a:t>or</a:t>
            </a:r>
            <a:r>
              <a:rPr sz="750" spc="-10" dirty="0">
                <a:latin typeface="Calibri"/>
                <a:cs typeface="Calibri"/>
              </a:rPr>
              <a:t> </a:t>
            </a:r>
            <a:r>
              <a:rPr sz="750" dirty="0">
                <a:latin typeface="Calibri"/>
                <a:cs typeface="Calibri"/>
              </a:rPr>
              <a:t>persons,</a:t>
            </a:r>
            <a:r>
              <a:rPr sz="750" spc="-7" dirty="0">
                <a:latin typeface="Calibri"/>
                <a:cs typeface="Calibri"/>
              </a:rPr>
              <a:t> </a:t>
            </a:r>
            <a:r>
              <a:rPr sz="750" dirty="0">
                <a:latin typeface="Calibri"/>
                <a:cs typeface="Calibri"/>
              </a:rPr>
              <a:t>putting</a:t>
            </a:r>
            <a:r>
              <a:rPr sz="750" spc="-10" dirty="0">
                <a:latin typeface="Calibri"/>
                <a:cs typeface="Calibri"/>
              </a:rPr>
              <a:t> </a:t>
            </a:r>
            <a:r>
              <a:rPr sz="750" dirty="0">
                <a:latin typeface="Calibri"/>
                <a:cs typeface="Calibri"/>
              </a:rPr>
              <a:t>their</a:t>
            </a:r>
            <a:r>
              <a:rPr sz="750" spc="-17" dirty="0">
                <a:latin typeface="Calibri"/>
                <a:cs typeface="Calibri"/>
              </a:rPr>
              <a:t> </a:t>
            </a:r>
            <a:r>
              <a:rPr sz="750" spc="-7" dirty="0">
                <a:latin typeface="Calibri"/>
                <a:cs typeface="Calibri"/>
              </a:rPr>
              <a:t>clients' </a:t>
            </a:r>
            <a:r>
              <a:rPr sz="750" dirty="0">
                <a:latin typeface="Calibri"/>
                <a:cs typeface="Calibri"/>
              </a:rPr>
              <a:t>interests</a:t>
            </a:r>
            <a:r>
              <a:rPr sz="750" spc="-7" dirty="0">
                <a:latin typeface="Calibri"/>
                <a:cs typeface="Calibri"/>
              </a:rPr>
              <a:t> </a:t>
            </a:r>
            <a:r>
              <a:rPr sz="750" dirty="0">
                <a:latin typeface="Calibri"/>
                <a:cs typeface="Calibri"/>
              </a:rPr>
              <a:t>ahead</a:t>
            </a:r>
            <a:r>
              <a:rPr sz="750" spc="-17" dirty="0">
                <a:latin typeface="Calibri"/>
                <a:cs typeface="Calibri"/>
              </a:rPr>
              <a:t> </a:t>
            </a:r>
            <a:r>
              <a:rPr sz="750" dirty="0">
                <a:latin typeface="Calibri"/>
                <a:cs typeface="Calibri"/>
              </a:rPr>
              <a:t>of</a:t>
            </a:r>
            <a:r>
              <a:rPr sz="750" spc="-10" dirty="0">
                <a:latin typeface="Calibri"/>
                <a:cs typeface="Calibri"/>
              </a:rPr>
              <a:t> </a:t>
            </a:r>
            <a:r>
              <a:rPr sz="750" dirty="0">
                <a:latin typeface="Calibri"/>
                <a:cs typeface="Calibri"/>
              </a:rPr>
              <a:t>their</a:t>
            </a:r>
            <a:r>
              <a:rPr sz="750" spc="-7" dirty="0">
                <a:latin typeface="Calibri"/>
                <a:cs typeface="Calibri"/>
              </a:rPr>
              <a:t> </a:t>
            </a:r>
            <a:r>
              <a:rPr sz="750" dirty="0">
                <a:latin typeface="Calibri"/>
                <a:cs typeface="Calibri"/>
              </a:rPr>
              <a:t>own,</a:t>
            </a:r>
            <a:r>
              <a:rPr sz="750" spc="-7" dirty="0">
                <a:latin typeface="Calibri"/>
                <a:cs typeface="Calibri"/>
              </a:rPr>
              <a:t> </a:t>
            </a:r>
            <a:r>
              <a:rPr sz="750" dirty="0">
                <a:latin typeface="Calibri"/>
                <a:cs typeface="Calibri"/>
              </a:rPr>
              <a:t>with</a:t>
            </a:r>
            <a:r>
              <a:rPr sz="750" spc="-10" dirty="0">
                <a:latin typeface="Calibri"/>
                <a:cs typeface="Calibri"/>
              </a:rPr>
              <a:t> </a:t>
            </a:r>
            <a:r>
              <a:rPr sz="750" dirty="0">
                <a:latin typeface="Calibri"/>
                <a:cs typeface="Calibri"/>
              </a:rPr>
              <a:t>a</a:t>
            </a:r>
            <a:r>
              <a:rPr sz="750" spc="-3" dirty="0">
                <a:latin typeface="Calibri"/>
                <a:cs typeface="Calibri"/>
              </a:rPr>
              <a:t> </a:t>
            </a:r>
            <a:r>
              <a:rPr sz="750" dirty="0">
                <a:latin typeface="Calibri"/>
                <a:cs typeface="Calibri"/>
              </a:rPr>
              <a:t>duty</a:t>
            </a:r>
            <a:r>
              <a:rPr sz="750" spc="-7" dirty="0">
                <a:latin typeface="Calibri"/>
                <a:cs typeface="Calibri"/>
              </a:rPr>
              <a:t> </a:t>
            </a:r>
            <a:r>
              <a:rPr sz="750" dirty="0">
                <a:latin typeface="Calibri"/>
                <a:cs typeface="Calibri"/>
              </a:rPr>
              <a:t>to</a:t>
            </a:r>
            <a:r>
              <a:rPr sz="750" spc="-3" dirty="0">
                <a:latin typeface="Calibri"/>
                <a:cs typeface="Calibri"/>
              </a:rPr>
              <a:t> </a:t>
            </a:r>
            <a:r>
              <a:rPr sz="750" spc="-7" dirty="0">
                <a:latin typeface="Calibri"/>
                <a:cs typeface="Calibri"/>
              </a:rPr>
              <a:t>preserve</a:t>
            </a:r>
            <a:r>
              <a:rPr sz="750" spc="-10" dirty="0">
                <a:latin typeface="Calibri"/>
                <a:cs typeface="Calibri"/>
              </a:rPr>
              <a:t> </a:t>
            </a:r>
            <a:r>
              <a:rPr sz="750" dirty="0">
                <a:latin typeface="Calibri"/>
                <a:cs typeface="Calibri"/>
              </a:rPr>
              <a:t>good</a:t>
            </a:r>
            <a:r>
              <a:rPr sz="750" spc="-10" dirty="0">
                <a:latin typeface="Calibri"/>
                <a:cs typeface="Calibri"/>
              </a:rPr>
              <a:t> </a:t>
            </a:r>
            <a:r>
              <a:rPr sz="750" dirty="0">
                <a:latin typeface="Calibri"/>
                <a:cs typeface="Calibri"/>
              </a:rPr>
              <a:t>faith</a:t>
            </a:r>
            <a:r>
              <a:rPr sz="750" spc="-7" dirty="0">
                <a:latin typeface="Calibri"/>
                <a:cs typeface="Calibri"/>
              </a:rPr>
              <a:t> </a:t>
            </a:r>
            <a:r>
              <a:rPr sz="750" dirty="0">
                <a:latin typeface="Calibri"/>
                <a:cs typeface="Calibri"/>
              </a:rPr>
              <a:t>and</a:t>
            </a:r>
            <a:r>
              <a:rPr sz="750" spc="-7" dirty="0">
                <a:latin typeface="Calibri"/>
                <a:cs typeface="Calibri"/>
              </a:rPr>
              <a:t> </a:t>
            </a:r>
            <a:r>
              <a:rPr sz="750" dirty="0">
                <a:latin typeface="Calibri"/>
                <a:cs typeface="Calibri"/>
              </a:rPr>
              <a:t>trust</a:t>
            </a:r>
            <a:r>
              <a:rPr sz="750" spc="-14" dirty="0">
                <a:latin typeface="Calibri"/>
                <a:cs typeface="Calibri"/>
              </a:rPr>
              <a:t> </a:t>
            </a:r>
            <a:r>
              <a:rPr sz="750" dirty="0">
                <a:latin typeface="Calibri"/>
                <a:cs typeface="Calibri"/>
              </a:rPr>
              <a:t>³.</a:t>
            </a:r>
            <a:r>
              <a:rPr sz="750" spc="-7" dirty="0">
                <a:latin typeface="Calibri"/>
                <a:cs typeface="Calibri"/>
              </a:rPr>
              <a:t> </a:t>
            </a:r>
            <a:r>
              <a:rPr sz="750" dirty="0">
                <a:latin typeface="Calibri"/>
                <a:cs typeface="Calibri"/>
              </a:rPr>
              <a:t>For</a:t>
            </a:r>
            <a:r>
              <a:rPr sz="750" spc="-7" dirty="0">
                <a:latin typeface="Calibri"/>
                <a:cs typeface="Calibri"/>
              </a:rPr>
              <a:t> example,</a:t>
            </a:r>
            <a:r>
              <a:rPr sz="750" spc="-3" dirty="0">
                <a:latin typeface="Calibri"/>
                <a:cs typeface="Calibri"/>
              </a:rPr>
              <a:t> </a:t>
            </a:r>
            <a:r>
              <a:rPr sz="750" dirty="0">
                <a:latin typeface="Calibri"/>
                <a:cs typeface="Calibri"/>
              </a:rPr>
              <a:t>a</a:t>
            </a:r>
            <a:r>
              <a:rPr sz="750" spc="-7" dirty="0">
                <a:latin typeface="Calibri"/>
                <a:cs typeface="Calibri"/>
              </a:rPr>
              <a:t> financial </a:t>
            </a:r>
            <a:r>
              <a:rPr sz="750" dirty="0">
                <a:latin typeface="Calibri"/>
                <a:cs typeface="Calibri"/>
              </a:rPr>
              <a:t>advisor</a:t>
            </a:r>
            <a:r>
              <a:rPr sz="750" spc="-17" dirty="0">
                <a:latin typeface="Calibri"/>
                <a:cs typeface="Calibri"/>
              </a:rPr>
              <a:t> </a:t>
            </a:r>
            <a:r>
              <a:rPr sz="750" dirty="0">
                <a:latin typeface="Calibri"/>
                <a:cs typeface="Calibri"/>
              </a:rPr>
              <a:t>who is</a:t>
            </a:r>
            <a:r>
              <a:rPr sz="750" spc="-3" dirty="0">
                <a:latin typeface="Calibri"/>
                <a:cs typeface="Calibri"/>
              </a:rPr>
              <a:t> </a:t>
            </a:r>
            <a:r>
              <a:rPr sz="750" dirty="0">
                <a:latin typeface="Calibri"/>
                <a:cs typeface="Calibri"/>
              </a:rPr>
              <a:t>a</a:t>
            </a:r>
            <a:r>
              <a:rPr sz="750" spc="-14" dirty="0">
                <a:latin typeface="Calibri"/>
                <a:cs typeface="Calibri"/>
              </a:rPr>
              <a:t> </a:t>
            </a:r>
            <a:r>
              <a:rPr sz="750" dirty="0">
                <a:latin typeface="Calibri"/>
                <a:cs typeface="Calibri"/>
              </a:rPr>
              <a:t>fiduciary</a:t>
            </a:r>
            <a:r>
              <a:rPr sz="750" spc="-3" dirty="0">
                <a:latin typeface="Calibri"/>
                <a:cs typeface="Calibri"/>
              </a:rPr>
              <a:t> </a:t>
            </a:r>
            <a:r>
              <a:rPr sz="750" dirty="0">
                <a:latin typeface="Calibri"/>
                <a:cs typeface="Calibri"/>
              </a:rPr>
              <a:t>is</a:t>
            </a:r>
            <a:r>
              <a:rPr sz="750" spc="-17" dirty="0">
                <a:latin typeface="Calibri"/>
                <a:cs typeface="Calibri"/>
              </a:rPr>
              <a:t> </a:t>
            </a:r>
            <a:r>
              <a:rPr sz="750" dirty="0">
                <a:latin typeface="Calibri"/>
                <a:cs typeface="Calibri"/>
              </a:rPr>
              <a:t>legally</a:t>
            </a:r>
            <a:r>
              <a:rPr sz="750" spc="-3" dirty="0">
                <a:latin typeface="Calibri"/>
                <a:cs typeface="Calibri"/>
              </a:rPr>
              <a:t> </a:t>
            </a:r>
            <a:r>
              <a:rPr sz="750" dirty="0">
                <a:latin typeface="Calibri"/>
                <a:cs typeface="Calibri"/>
              </a:rPr>
              <a:t>and</a:t>
            </a:r>
            <a:r>
              <a:rPr sz="750" spc="-10" dirty="0">
                <a:latin typeface="Calibri"/>
                <a:cs typeface="Calibri"/>
              </a:rPr>
              <a:t> </a:t>
            </a:r>
            <a:r>
              <a:rPr sz="750" dirty="0">
                <a:latin typeface="Calibri"/>
                <a:cs typeface="Calibri"/>
              </a:rPr>
              <a:t>ethically</a:t>
            </a:r>
            <a:r>
              <a:rPr sz="750" spc="-10" dirty="0">
                <a:latin typeface="Calibri"/>
                <a:cs typeface="Calibri"/>
              </a:rPr>
              <a:t> </a:t>
            </a:r>
            <a:r>
              <a:rPr sz="750" dirty="0">
                <a:latin typeface="Calibri"/>
                <a:cs typeface="Calibri"/>
              </a:rPr>
              <a:t>bound</a:t>
            </a:r>
            <a:r>
              <a:rPr sz="750" spc="-17" dirty="0">
                <a:latin typeface="Calibri"/>
                <a:cs typeface="Calibri"/>
              </a:rPr>
              <a:t> </a:t>
            </a:r>
            <a:r>
              <a:rPr sz="750" dirty="0">
                <a:latin typeface="Calibri"/>
                <a:cs typeface="Calibri"/>
              </a:rPr>
              <a:t>to</a:t>
            </a:r>
            <a:r>
              <a:rPr sz="750" spc="-3" dirty="0">
                <a:latin typeface="Calibri"/>
                <a:cs typeface="Calibri"/>
              </a:rPr>
              <a:t> </a:t>
            </a:r>
            <a:r>
              <a:rPr sz="750" dirty="0">
                <a:latin typeface="Calibri"/>
                <a:cs typeface="Calibri"/>
              </a:rPr>
              <a:t>act in</a:t>
            </a:r>
            <a:r>
              <a:rPr sz="750" spc="-17" dirty="0">
                <a:latin typeface="Calibri"/>
                <a:cs typeface="Calibri"/>
              </a:rPr>
              <a:t> </a:t>
            </a:r>
            <a:r>
              <a:rPr sz="750" dirty="0">
                <a:latin typeface="Calibri"/>
                <a:cs typeface="Calibri"/>
              </a:rPr>
              <a:t>the</a:t>
            </a:r>
            <a:r>
              <a:rPr sz="750" spc="-3" dirty="0">
                <a:latin typeface="Calibri"/>
                <a:cs typeface="Calibri"/>
              </a:rPr>
              <a:t> </a:t>
            </a:r>
            <a:r>
              <a:rPr sz="750" dirty="0">
                <a:latin typeface="Calibri"/>
                <a:cs typeface="Calibri"/>
              </a:rPr>
              <a:t>best</a:t>
            </a:r>
            <a:r>
              <a:rPr sz="750" spc="-3" dirty="0">
                <a:latin typeface="Calibri"/>
                <a:cs typeface="Calibri"/>
              </a:rPr>
              <a:t> </a:t>
            </a:r>
            <a:r>
              <a:rPr sz="750" spc="-7" dirty="0">
                <a:latin typeface="Calibri"/>
                <a:cs typeface="Calibri"/>
              </a:rPr>
              <a:t>interests</a:t>
            </a:r>
            <a:r>
              <a:rPr sz="750" spc="-14" dirty="0">
                <a:latin typeface="Calibri"/>
                <a:cs typeface="Calibri"/>
              </a:rPr>
              <a:t> </a:t>
            </a:r>
            <a:r>
              <a:rPr sz="750" dirty="0">
                <a:latin typeface="Calibri"/>
                <a:cs typeface="Calibri"/>
              </a:rPr>
              <a:t>of</a:t>
            </a:r>
            <a:r>
              <a:rPr sz="750" spc="-3" dirty="0">
                <a:latin typeface="Calibri"/>
                <a:cs typeface="Calibri"/>
              </a:rPr>
              <a:t> </a:t>
            </a:r>
            <a:r>
              <a:rPr sz="750" dirty="0">
                <a:latin typeface="Calibri"/>
                <a:cs typeface="Calibri"/>
              </a:rPr>
              <a:t>their</a:t>
            </a:r>
            <a:r>
              <a:rPr sz="750" spc="-14" dirty="0">
                <a:latin typeface="Calibri"/>
                <a:cs typeface="Calibri"/>
              </a:rPr>
              <a:t> </a:t>
            </a:r>
            <a:r>
              <a:rPr sz="750" dirty="0">
                <a:latin typeface="Calibri"/>
                <a:cs typeface="Calibri"/>
              </a:rPr>
              <a:t>clients</a:t>
            </a:r>
            <a:r>
              <a:rPr sz="750" spc="-10" dirty="0">
                <a:latin typeface="Calibri"/>
                <a:cs typeface="Calibri"/>
              </a:rPr>
              <a:t> </a:t>
            </a:r>
            <a:r>
              <a:rPr sz="750" dirty="0">
                <a:latin typeface="Calibri"/>
                <a:cs typeface="Calibri"/>
              </a:rPr>
              <a:t>³.</a:t>
            </a:r>
            <a:r>
              <a:rPr sz="750" spc="-3" dirty="0">
                <a:latin typeface="Calibri"/>
                <a:cs typeface="Calibri"/>
              </a:rPr>
              <a:t> </a:t>
            </a:r>
            <a:r>
              <a:rPr sz="750" dirty="0">
                <a:latin typeface="Calibri"/>
                <a:cs typeface="Calibri"/>
              </a:rPr>
              <a:t>As</a:t>
            </a:r>
            <a:r>
              <a:rPr sz="750" spc="-14" dirty="0">
                <a:latin typeface="Calibri"/>
                <a:cs typeface="Calibri"/>
              </a:rPr>
              <a:t> </a:t>
            </a:r>
            <a:r>
              <a:rPr sz="750" spc="-17" dirty="0">
                <a:latin typeface="Calibri"/>
                <a:cs typeface="Calibri"/>
              </a:rPr>
              <a:t>an </a:t>
            </a:r>
            <a:r>
              <a:rPr sz="750" dirty="0">
                <a:latin typeface="Calibri"/>
                <a:cs typeface="Calibri"/>
              </a:rPr>
              <a:t>adjective,</a:t>
            </a:r>
            <a:r>
              <a:rPr sz="750" spc="-7" dirty="0">
                <a:latin typeface="Calibri"/>
                <a:cs typeface="Calibri"/>
              </a:rPr>
              <a:t> </a:t>
            </a:r>
            <a:r>
              <a:rPr sz="750" dirty="0">
                <a:latin typeface="Calibri"/>
                <a:cs typeface="Calibri"/>
              </a:rPr>
              <a:t>it</a:t>
            </a:r>
            <a:r>
              <a:rPr sz="750" spc="-3" dirty="0">
                <a:latin typeface="Calibri"/>
                <a:cs typeface="Calibri"/>
              </a:rPr>
              <a:t> </a:t>
            </a:r>
            <a:r>
              <a:rPr sz="750" dirty="0">
                <a:latin typeface="Calibri"/>
                <a:cs typeface="Calibri"/>
              </a:rPr>
              <a:t>describes</a:t>
            </a:r>
            <a:r>
              <a:rPr sz="750" spc="-14" dirty="0">
                <a:latin typeface="Calibri"/>
                <a:cs typeface="Calibri"/>
              </a:rPr>
              <a:t> </a:t>
            </a:r>
            <a:r>
              <a:rPr sz="750" dirty="0">
                <a:latin typeface="Calibri"/>
                <a:cs typeface="Calibri"/>
              </a:rPr>
              <a:t>something</a:t>
            </a:r>
            <a:r>
              <a:rPr sz="750" spc="-7" dirty="0">
                <a:latin typeface="Calibri"/>
                <a:cs typeface="Calibri"/>
              </a:rPr>
              <a:t> </a:t>
            </a:r>
            <a:r>
              <a:rPr sz="750" dirty="0">
                <a:latin typeface="Calibri"/>
                <a:cs typeface="Calibri"/>
              </a:rPr>
              <a:t>that</a:t>
            </a:r>
            <a:r>
              <a:rPr sz="750" spc="-7" dirty="0">
                <a:latin typeface="Calibri"/>
                <a:cs typeface="Calibri"/>
              </a:rPr>
              <a:t> involves</a:t>
            </a:r>
            <a:r>
              <a:rPr sz="750" spc="-14" dirty="0">
                <a:latin typeface="Calibri"/>
                <a:cs typeface="Calibri"/>
              </a:rPr>
              <a:t> </a:t>
            </a:r>
            <a:r>
              <a:rPr sz="750" dirty="0">
                <a:latin typeface="Calibri"/>
                <a:cs typeface="Calibri"/>
              </a:rPr>
              <a:t>trust,</a:t>
            </a:r>
            <a:r>
              <a:rPr sz="750" spc="-14" dirty="0">
                <a:latin typeface="Calibri"/>
                <a:cs typeface="Calibri"/>
              </a:rPr>
              <a:t> </a:t>
            </a:r>
            <a:r>
              <a:rPr sz="750" dirty="0">
                <a:latin typeface="Calibri"/>
                <a:cs typeface="Calibri"/>
              </a:rPr>
              <a:t>especially</a:t>
            </a:r>
            <a:r>
              <a:rPr sz="750" spc="-10" dirty="0">
                <a:latin typeface="Calibri"/>
                <a:cs typeface="Calibri"/>
              </a:rPr>
              <a:t> </a:t>
            </a:r>
            <a:r>
              <a:rPr sz="750" spc="-7" dirty="0">
                <a:latin typeface="Calibri"/>
                <a:cs typeface="Calibri"/>
              </a:rPr>
              <a:t>regarding</a:t>
            </a:r>
            <a:r>
              <a:rPr sz="750" spc="-10" dirty="0">
                <a:latin typeface="Calibri"/>
                <a:cs typeface="Calibri"/>
              </a:rPr>
              <a:t> </a:t>
            </a:r>
            <a:r>
              <a:rPr sz="750" dirty="0">
                <a:latin typeface="Calibri"/>
                <a:cs typeface="Calibri"/>
              </a:rPr>
              <a:t>the</a:t>
            </a:r>
            <a:r>
              <a:rPr sz="750" spc="-3" dirty="0">
                <a:latin typeface="Calibri"/>
                <a:cs typeface="Calibri"/>
              </a:rPr>
              <a:t> </a:t>
            </a:r>
            <a:r>
              <a:rPr sz="750" spc="-7" dirty="0">
                <a:latin typeface="Calibri"/>
                <a:cs typeface="Calibri"/>
              </a:rPr>
              <a:t>relationship</a:t>
            </a:r>
            <a:r>
              <a:rPr sz="750" spc="-10" dirty="0">
                <a:latin typeface="Calibri"/>
                <a:cs typeface="Calibri"/>
              </a:rPr>
              <a:t> </a:t>
            </a:r>
            <a:r>
              <a:rPr sz="750" dirty="0">
                <a:latin typeface="Calibri"/>
                <a:cs typeface="Calibri"/>
              </a:rPr>
              <a:t>between</a:t>
            </a:r>
            <a:r>
              <a:rPr sz="750" spc="-7" dirty="0">
                <a:latin typeface="Calibri"/>
                <a:cs typeface="Calibri"/>
              </a:rPr>
              <a:t> </a:t>
            </a:r>
            <a:r>
              <a:rPr sz="750" spc="-34" dirty="0">
                <a:latin typeface="Calibri"/>
                <a:cs typeface="Calibri"/>
              </a:rPr>
              <a:t>a</a:t>
            </a:r>
            <a:r>
              <a:rPr sz="750" dirty="0">
                <a:latin typeface="Calibri"/>
                <a:cs typeface="Calibri"/>
              </a:rPr>
              <a:t> trustee</a:t>
            </a:r>
            <a:r>
              <a:rPr sz="750" spc="-24" dirty="0">
                <a:latin typeface="Calibri"/>
                <a:cs typeface="Calibri"/>
              </a:rPr>
              <a:t> </a:t>
            </a:r>
            <a:r>
              <a:rPr sz="750" dirty="0">
                <a:latin typeface="Calibri"/>
                <a:cs typeface="Calibri"/>
              </a:rPr>
              <a:t>and</a:t>
            </a:r>
            <a:r>
              <a:rPr sz="750" spc="-20" dirty="0">
                <a:latin typeface="Calibri"/>
                <a:cs typeface="Calibri"/>
              </a:rPr>
              <a:t> </a:t>
            </a:r>
            <a:r>
              <a:rPr sz="750" dirty="0">
                <a:latin typeface="Calibri"/>
                <a:cs typeface="Calibri"/>
              </a:rPr>
              <a:t>a</a:t>
            </a:r>
            <a:r>
              <a:rPr sz="750" spc="-14" dirty="0">
                <a:latin typeface="Calibri"/>
                <a:cs typeface="Calibri"/>
              </a:rPr>
              <a:t> </a:t>
            </a:r>
            <a:r>
              <a:rPr sz="750" dirty="0">
                <a:latin typeface="Calibri"/>
                <a:cs typeface="Calibri"/>
              </a:rPr>
              <a:t>beneficiary</a:t>
            </a:r>
            <a:r>
              <a:rPr sz="750" spc="-24" dirty="0">
                <a:latin typeface="Calibri"/>
                <a:cs typeface="Calibri"/>
              </a:rPr>
              <a:t> </a:t>
            </a:r>
            <a:r>
              <a:rPr sz="750" dirty="0">
                <a:latin typeface="Calibri"/>
                <a:cs typeface="Calibri"/>
              </a:rPr>
              <a:t>¹.</a:t>
            </a:r>
            <a:r>
              <a:rPr sz="750" spc="-24" dirty="0">
                <a:latin typeface="Calibri"/>
                <a:cs typeface="Calibri"/>
              </a:rPr>
              <a:t> </a:t>
            </a:r>
            <a:r>
              <a:rPr sz="750" spc="-34" dirty="0">
                <a:latin typeface="Calibri"/>
                <a:cs typeface="Calibri"/>
              </a:rPr>
              <a:t>“</a:t>
            </a:r>
            <a:endParaRPr sz="750" dirty="0">
              <a:latin typeface="Calibri"/>
              <a:cs typeface="Calibri"/>
            </a:endParaRPr>
          </a:p>
          <a:p>
            <a:pPr marL="95247" marR="95680">
              <a:lnSpc>
                <a:spcPct val="109500"/>
              </a:lnSpc>
              <a:spcBef>
                <a:spcPts val="556"/>
              </a:spcBef>
            </a:pPr>
            <a:r>
              <a:rPr sz="750" spc="-7" dirty="0">
                <a:latin typeface="Calibri"/>
                <a:cs typeface="Calibri"/>
              </a:rPr>
              <a:t>“Employees,</a:t>
            </a:r>
            <a:r>
              <a:rPr sz="750" spc="-17" dirty="0">
                <a:latin typeface="Calibri"/>
                <a:cs typeface="Calibri"/>
              </a:rPr>
              <a:t> </a:t>
            </a:r>
            <a:r>
              <a:rPr sz="750" dirty="0">
                <a:latin typeface="Calibri"/>
                <a:cs typeface="Calibri"/>
              </a:rPr>
              <a:t>including</a:t>
            </a:r>
            <a:r>
              <a:rPr sz="750" spc="-10" dirty="0">
                <a:latin typeface="Calibri"/>
                <a:cs typeface="Calibri"/>
              </a:rPr>
              <a:t> </a:t>
            </a:r>
            <a:r>
              <a:rPr sz="750" spc="-14" dirty="0">
                <a:latin typeface="Calibri"/>
                <a:cs typeface="Calibri"/>
              </a:rPr>
              <a:t>at-</a:t>
            </a:r>
            <a:r>
              <a:rPr sz="750" dirty="0">
                <a:latin typeface="Calibri"/>
                <a:cs typeface="Calibri"/>
              </a:rPr>
              <a:t>will</a:t>
            </a:r>
            <a:r>
              <a:rPr sz="750" spc="-7" dirty="0">
                <a:latin typeface="Calibri"/>
                <a:cs typeface="Calibri"/>
              </a:rPr>
              <a:t> </a:t>
            </a:r>
            <a:r>
              <a:rPr sz="750" dirty="0">
                <a:latin typeface="Calibri"/>
                <a:cs typeface="Calibri"/>
              </a:rPr>
              <a:t>employees,</a:t>
            </a:r>
            <a:r>
              <a:rPr sz="750" spc="-3" dirty="0">
                <a:latin typeface="Calibri"/>
                <a:cs typeface="Calibri"/>
              </a:rPr>
              <a:t> </a:t>
            </a:r>
            <a:r>
              <a:rPr sz="750" dirty="0">
                <a:latin typeface="Calibri"/>
                <a:cs typeface="Calibri"/>
              </a:rPr>
              <a:t>owe</a:t>
            </a:r>
            <a:r>
              <a:rPr sz="750" spc="-3" dirty="0">
                <a:latin typeface="Calibri"/>
                <a:cs typeface="Calibri"/>
              </a:rPr>
              <a:t> </a:t>
            </a:r>
            <a:r>
              <a:rPr sz="750" dirty="0">
                <a:latin typeface="Calibri"/>
                <a:cs typeface="Calibri"/>
              </a:rPr>
              <a:t>**fiduciary</a:t>
            </a:r>
            <a:r>
              <a:rPr sz="750" spc="-7" dirty="0">
                <a:latin typeface="Calibri"/>
                <a:cs typeface="Calibri"/>
              </a:rPr>
              <a:t> </a:t>
            </a:r>
            <a:r>
              <a:rPr sz="750" dirty="0">
                <a:latin typeface="Calibri"/>
                <a:cs typeface="Calibri"/>
              </a:rPr>
              <a:t>duties**</a:t>
            </a:r>
            <a:r>
              <a:rPr sz="750" spc="-14" dirty="0">
                <a:latin typeface="Calibri"/>
                <a:cs typeface="Calibri"/>
              </a:rPr>
              <a:t> </a:t>
            </a:r>
            <a:r>
              <a:rPr sz="750" dirty="0">
                <a:latin typeface="Calibri"/>
                <a:cs typeface="Calibri"/>
              </a:rPr>
              <a:t>to</a:t>
            </a:r>
            <a:r>
              <a:rPr sz="750" spc="-14" dirty="0">
                <a:latin typeface="Calibri"/>
                <a:cs typeface="Calibri"/>
              </a:rPr>
              <a:t> </a:t>
            </a:r>
            <a:r>
              <a:rPr sz="750" dirty="0">
                <a:latin typeface="Calibri"/>
                <a:cs typeface="Calibri"/>
              </a:rPr>
              <a:t>their</a:t>
            </a:r>
            <a:r>
              <a:rPr sz="750" spc="-10" dirty="0">
                <a:latin typeface="Calibri"/>
                <a:cs typeface="Calibri"/>
              </a:rPr>
              <a:t> </a:t>
            </a:r>
            <a:r>
              <a:rPr sz="750" spc="-7" dirty="0">
                <a:latin typeface="Calibri"/>
                <a:cs typeface="Calibri"/>
              </a:rPr>
              <a:t>employers. </a:t>
            </a:r>
            <a:r>
              <a:rPr sz="750" dirty="0">
                <a:latin typeface="Calibri"/>
                <a:cs typeface="Calibri"/>
              </a:rPr>
              <a:t>This</a:t>
            </a:r>
            <a:r>
              <a:rPr sz="750" spc="-7" dirty="0">
                <a:latin typeface="Calibri"/>
                <a:cs typeface="Calibri"/>
              </a:rPr>
              <a:t> </a:t>
            </a:r>
            <a:r>
              <a:rPr sz="750" dirty="0">
                <a:latin typeface="Calibri"/>
                <a:cs typeface="Calibri"/>
              </a:rPr>
              <a:t>is</a:t>
            </a:r>
            <a:r>
              <a:rPr sz="750" spc="-7" dirty="0">
                <a:latin typeface="Calibri"/>
                <a:cs typeface="Calibri"/>
              </a:rPr>
              <a:t> </a:t>
            </a:r>
            <a:r>
              <a:rPr sz="750" dirty="0">
                <a:latin typeface="Calibri"/>
                <a:cs typeface="Calibri"/>
              </a:rPr>
              <a:t>because</a:t>
            </a:r>
            <a:r>
              <a:rPr sz="750" spc="-14" dirty="0">
                <a:latin typeface="Calibri"/>
                <a:cs typeface="Calibri"/>
              </a:rPr>
              <a:t> </a:t>
            </a:r>
            <a:r>
              <a:rPr sz="750" spc="-17" dirty="0">
                <a:latin typeface="Calibri"/>
                <a:cs typeface="Calibri"/>
              </a:rPr>
              <a:t>all </a:t>
            </a:r>
            <a:r>
              <a:rPr sz="750" dirty="0">
                <a:latin typeface="Calibri"/>
                <a:cs typeface="Calibri"/>
              </a:rPr>
              <a:t>employees</a:t>
            </a:r>
            <a:r>
              <a:rPr sz="750" spc="-10" dirty="0">
                <a:latin typeface="Calibri"/>
                <a:cs typeface="Calibri"/>
              </a:rPr>
              <a:t> </a:t>
            </a:r>
            <a:r>
              <a:rPr sz="750" dirty="0">
                <a:latin typeface="Calibri"/>
                <a:cs typeface="Calibri"/>
              </a:rPr>
              <a:t>are</a:t>
            </a:r>
            <a:r>
              <a:rPr sz="750" spc="-7" dirty="0">
                <a:latin typeface="Calibri"/>
                <a:cs typeface="Calibri"/>
              </a:rPr>
              <a:t> considered</a:t>
            </a:r>
            <a:r>
              <a:rPr sz="750" spc="-20" dirty="0">
                <a:latin typeface="Calibri"/>
                <a:cs typeface="Calibri"/>
              </a:rPr>
              <a:t> </a:t>
            </a:r>
            <a:r>
              <a:rPr sz="750" dirty="0">
                <a:latin typeface="Calibri"/>
                <a:cs typeface="Calibri"/>
              </a:rPr>
              <a:t>"agents"</a:t>
            </a:r>
            <a:r>
              <a:rPr sz="750" spc="-14" dirty="0">
                <a:latin typeface="Calibri"/>
                <a:cs typeface="Calibri"/>
              </a:rPr>
              <a:t> </a:t>
            </a:r>
            <a:r>
              <a:rPr sz="750" dirty="0">
                <a:latin typeface="Calibri"/>
                <a:cs typeface="Calibri"/>
              </a:rPr>
              <a:t>of</a:t>
            </a:r>
            <a:r>
              <a:rPr sz="750" spc="-7" dirty="0">
                <a:latin typeface="Calibri"/>
                <a:cs typeface="Calibri"/>
              </a:rPr>
              <a:t> </a:t>
            </a:r>
            <a:r>
              <a:rPr sz="750" dirty="0">
                <a:latin typeface="Calibri"/>
                <a:cs typeface="Calibri"/>
              </a:rPr>
              <a:t>their</a:t>
            </a:r>
            <a:r>
              <a:rPr sz="750" spc="-20" dirty="0">
                <a:latin typeface="Calibri"/>
                <a:cs typeface="Calibri"/>
              </a:rPr>
              <a:t> </a:t>
            </a:r>
            <a:r>
              <a:rPr sz="750" spc="-7" dirty="0">
                <a:latin typeface="Calibri"/>
                <a:cs typeface="Calibri"/>
              </a:rPr>
              <a:t>employers</a:t>
            </a:r>
            <a:r>
              <a:rPr sz="750" spc="-17" dirty="0">
                <a:latin typeface="Calibri"/>
                <a:cs typeface="Calibri"/>
              </a:rPr>
              <a:t> </a:t>
            </a:r>
            <a:r>
              <a:rPr sz="750" dirty="0">
                <a:latin typeface="Calibri"/>
                <a:cs typeface="Calibri"/>
              </a:rPr>
              <a:t>and</a:t>
            </a:r>
            <a:r>
              <a:rPr sz="750" spc="-14" dirty="0">
                <a:latin typeface="Calibri"/>
                <a:cs typeface="Calibri"/>
              </a:rPr>
              <a:t> </a:t>
            </a:r>
            <a:r>
              <a:rPr sz="750" dirty="0">
                <a:latin typeface="Calibri"/>
                <a:cs typeface="Calibri"/>
              </a:rPr>
              <a:t>have</a:t>
            </a:r>
            <a:r>
              <a:rPr sz="750" spc="-10" dirty="0">
                <a:latin typeface="Calibri"/>
                <a:cs typeface="Calibri"/>
              </a:rPr>
              <a:t> </a:t>
            </a:r>
            <a:r>
              <a:rPr sz="750" dirty="0">
                <a:latin typeface="Calibri"/>
                <a:cs typeface="Calibri"/>
              </a:rPr>
              <a:t>a</a:t>
            </a:r>
            <a:r>
              <a:rPr sz="750" spc="-14" dirty="0">
                <a:latin typeface="Calibri"/>
                <a:cs typeface="Calibri"/>
              </a:rPr>
              <a:t> </a:t>
            </a:r>
            <a:r>
              <a:rPr sz="750" dirty="0">
                <a:latin typeface="Calibri"/>
                <a:cs typeface="Calibri"/>
              </a:rPr>
              <a:t>fiduciary</a:t>
            </a:r>
            <a:r>
              <a:rPr sz="750" spc="-7" dirty="0">
                <a:latin typeface="Calibri"/>
                <a:cs typeface="Calibri"/>
              </a:rPr>
              <a:t> </a:t>
            </a:r>
            <a:r>
              <a:rPr sz="750" dirty="0">
                <a:latin typeface="Calibri"/>
                <a:cs typeface="Calibri"/>
              </a:rPr>
              <a:t>duty</a:t>
            </a:r>
            <a:r>
              <a:rPr sz="750" spc="-10" dirty="0">
                <a:latin typeface="Calibri"/>
                <a:cs typeface="Calibri"/>
              </a:rPr>
              <a:t> </a:t>
            </a:r>
            <a:r>
              <a:rPr sz="750" dirty="0">
                <a:latin typeface="Calibri"/>
                <a:cs typeface="Calibri"/>
              </a:rPr>
              <a:t>to</a:t>
            </a:r>
            <a:r>
              <a:rPr sz="750" spc="-3" dirty="0">
                <a:latin typeface="Calibri"/>
                <a:cs typeface="Calibri"/>
              </a:rPr>
              <a:t> </a:t>
            </a:r>
            <a:r>
              <a:rPr sz="750" dirty="0">
                <a:latin typeface="Calibri"/>
                <a:cs typeface="Calibri"/>
              </a:rPr>
              <a:t>act</a:t>
            </a:r>
            <a:r>
              <a:rPr sz="750" spc="-7" dirty="0">
                <a:latin typeface="Calibri"/>
                <a:cs typeface="Calibri"/>
              </a:rPr>
              <a:t> </a:t>
            </a:r>
            <a:r>
              <a:rPr sz="750" dirty="0">
                <a:latin typeface="Calibri"/>
                <a:cs typeface="Calibri"/>
              </a:rPr>
              <a:t>loyally</a:t>
            </a:r>
            <a:r>
              <a:rPr sz="750" spc="-17" dirty="0">
                <a:latin typeface="Calibri"/>
                <a:cs typeface="Calibri"/>
              </a:rPr>
              <a:t> </a:t>
            </a:r>
            <a:r>
              <a:rPr sz="750" dirty="0">
                <a:latin typeface="Calibri"/>
                <a:cs typeface="Calibri"/>
              </a:rPr>
              <a:t>for</a:t>
            </a:r>
            <a:r>
              <a:rPr sz="750" spc="-17" dirty="0">
                <a:latin typeface="Calibri"/>
                <a:cs typeface="Calibri"/>
              </a:rPr>
              <a:t> the </a:t>
            </a:r>
            <a:r>
              <a:rPr sz="750" dirty="0">
                <a:latin typeface="Calibri"/>
                <a:cs typeface="Calibri"/>
              </a:rPr>
              <a:t>principle's</a:t>
            </a:r>
            <a:r>
              <a:rPr sz="750" spc="-3" dirty="0">
                <a:latin typeface="Calibri"/>
                <a:cs typeface="Calibri"/>
              </a:rPr>
              <a:t> </a:t>
            </a:r>
            <a:r>
              <a:rPr sz="750" dirty="0">
                <a:latin typeface="Calibri"/>
                <a:cs typeface="Calibri"/>
              </a:rPr>
              <a:t>(the</a:t>
            </a:r>
            <a:r>
              <a:rPr sz="750" spc="-7" dirty="0">
                <a:latin typeface="Calibri"/>
                <a:cs typeface="Calibri"/>
              </a:rPr>
              <a:t> employer's)</a:t>
            </a:r>
            <a:r>
              <a:rPr sz="750" spc="-14" dirty="0">
                <a:latin typeface="Calibri"/>
                <a:cs typeface="Calibri"/>
              </a:rPr>
              <a:t> </a:t>
            </a:r>
            <a:r>
              <a:rPr sz="750" dirty="0">
                <a:latin typeface="Calibri"/>
                <a:cs typeface="Calibri"/>
              </a:rPr>
              <a:t>benefit</a:t>
            </a:r>
            <a:r>
              <a:rPr sz="750" spc="-7" dirty="0">
                <a:latin typeface="Calibri"/>
                <a:cs typeface="Calibri"/>
              </a:rPr>
              <a:t> </a:t>
            </a:r>
            <a:r>
              <a:rPr sz="750" dirty="0">
                <a:latin typeface="Calibri"/>
                <a:cs typeface="Calibri"/>
              </a:rPr>
              <a:t>in</a:t>
            </a:r>
            <a:r>
              <a:rPr sz="750" spc="-3" dirty="0">
                <a:latin typeface="Calibri"/>
                <a:cs typeface="Calibri"/>
              </a:rPr>
              <a:t> </a:t>
            </a:r>
            <a:r>
              <a:rPr sz="750" dirty="0">
                <a:latin typeface="Calibri"/>
                <a:cs typeface="Calibri"/>
              </a:rPr>
              <a:t>all</a:t>
            </a:r>
            <a:r>
              <a:rPr sz="750" spc="-3" dirty="0">
                <a:latin typeface="Calibri"/>
                <a:cs typeface="Calibri"/>
              </a:rPr>
              <a:t> </a:t>
            </a:r>
            <a:r>
              <a:rPr sz="750" spc="-7" dirty="0">
                <a:latin typeface="Calibri"/>
                <a:cs typeface="Calibri"/>
              </a:rPr>
              <a:t>matters</a:t>
            </a:r>
            <a:r>
              <a:rPr sz="750" spc="-3" dirty="0">
                <a:latin typeface="Calibri"/>
                <a:cs typeface="Calibri"/>
              </a:rPr>
              <a:t> </a:t>
            </a:r>
            <a:r>
              <a:rPr sz="750" dirty="0">
                <a:latin typeface="Calibri"/>
                <a:cs typeface="Calibri"/>
              </a:rPr>
              <a:t>connected</a:t>
            </a:r>
            <a:r>
              <a:rPr sz="750" spc="-10" dirty="0">
                <a:latin typeface="Calibri"/>
                <a:cs typeface="Calibri"/>
              </a:rPr>
              <a:t> </a:t>
            </a:r>
            <a:r>
              <a:rPr sz="750" dirty="0">
                <a:latin typeface="Calibri"/>
                <a:cs typeface="Calibri"/>
              </a:rPr>
              <a:t>with</a:t>
            </a:r>
            <a:r>
              <a:rPr sz="750" spc="-10" dirty="0">
                <a:latin typeface="Calibri"/>
                <a:cs typeface="Calibri"/>
              </a:rPr>
              <a:t> </a:t>
            </a:r>
            <a:r>
              <a:rPr sz="750" dirty="0">
                <a:latin typeface="Calibri"/>
                <a:cs typeface="Calibri"/>
              </a:rPr>
              <a:t>the agency</a:t>
            </a:r>
            <a:r>
              <a:rPr sz="750" spc="-3" dirty="0">
                <a:latin typeface="Calibri"/>
                <a:cs typeface="Calibri"/>
              </a:rPr>
              <a:t> </a:t>
            </a:r>
            <a:r>
              <a:rPr sz="750" spc="-7" dirty="0">
                <a:latin typeface="Calibri"/>
                <a:cs typeface="Calibri"/>
              </a:rPr>
              <a:t>relationship</a:t>
            </a:r>
            <a:r>
              <a:rPr sz="750" spc="-10" dirty="0">
                <a:latin typeface="Calibri"/>
                <a:cs typeface="Calibri"/>
              </a:rPr>
              <a:t> </a:t>
            </a:r>
            <a:r>
              <a:rPr sz="750" dirty="0">
                <a:latin typeface="Calibri"/>
                <a:cs typeface="Calibri"/>
              </a:rPr>
              <a:t>¹. </a:t>
            </a:r>
            <a:r>
              <a:rPr sz="750" spc="-34" dirty="0">
                <a:latin typeface="Calibri"/>
                <a:cs typeface="Calibri"/>
              </a:rPr>
              <a:t>“</a:t>
            </a:r>
            <a:endParaRPr sz="750" dirty="0">
              <a:latin typeface="Calibri"/>
              <a:cs typeface="Calibri"/>
            </a:endParaRPr>
          </a:p>
          <a:p>
            <a:pPr marL="95247">
              <a:lnSpc>
                <a:spcPct val="100000"/>
              </a:lnSpc>
              <a:spcBef>
                <a:spcPts val="627"/>
              </a:spcBef>
            </a:pPr>
            <a:r>
              <a:rPr sz="750" dirty="0">
                <a:latin typeface="Calibri"/>
                <a:cs typeface="Calibri"/>
              </a:rPr>
              <a:t>The</a:t>
            </a:r>
            <a:r>
              <a:rPr sz="750" spc="-10" dirty="0">
                <a:latin typeface="Calibri"/>
                <a:cs typeface="Calibri"/>
              </a:rPr>
              <a:t> </a:t>
            </a:r>
            <a:r>
              <a:rPr sz="750" dirty="0">
                <a:latin typeface="Calibri"/>
                <a:cs typeface="Calibri"/>
              </a:rPr>
              <a:t>duty</a:t>
            </a:r>
            <a:r>
              <a:rPr sz="750" spc="-10" dirty="0">
                <a:latin typeface="Calibri"/>
                <a:cs typeface="Calibri"/>
              </a:rPr>
              <a:t> </a:t>
            </a:r>
            <a:r>
              <a:rPr sz="750" dirty="0">
                <a:latin typeface="Calibri"/>
                <a:cs typeface="Calibri"/>
              </a:rPr>
              <a:t>of</a:t>
            </a:r>
            <a:r>
              <a:rPr sz="750" spc="-17" dirty="0">
                <a:latin typeface="Calibri"/>
                <a:cs typeface="Calibri"/>
              </a:rPr>
              <a:t> </a:t>
            </a:r>
            <a:r>
              <a:rPr sz="750" dirty="0">
                <a:latin typeface="Calibri"/>
                <a:cs typeface="Calibri"/>
              </a:rPr>
              <a:t>loyalty</a:t>
            </a:r>
            <a:r>
              <a:rPr sz="750" spc="-17" dirty="0">
                <a:latin typeface="Calibri"/>
                <a:cs typeface="Calibri"/>
              </a:rPr>
              <a:t> </a:t>
            </a:r>
            <a:r>
              <a:rPr sz="750" dirty="0">
                <a:latin typeface="Calibri"/>
                <a:cs typeface="Calibri"/>
              </a:rPr>
              <a:t>includes</a:t>
            </a:r>
            <a:r>
              <a:rPr sz="750" spc="-14" dirty="0">
                <a:latin typeface="Calibri"/>
                <a:cs typeface="Calibri"/>
              </a:rPr>
              <a:t> </a:t>
            </a:r>
            <a:r>
              <a:rPr sz="750" dirty="0">
                <a:latin typeface="Calibri"/>
                <a:cs typeface="Calibri"/>
              </a:rPr>
              <a:t>the</a:t>
            </a:r>
            <a:r>
              <a:rPr sz="750" spc="-7" dirty="0">
                <a:latin typeface="Calibri"/>
                <a:cs typeface="Calibri"/>
              </a:rPr>
              <a:t> </a:t>
            </a:r>
            <a:r>
              <a:rPr sz="750" dirty="0">
                <a:latin typeface="Calibri"/>
                <a:cs typeface="Calibri"/>
              </a:rPr>
              <a:t>following</a:t>
            </a:r>
            <a:r>
              <a:rPr sz="750" spc="-14" dirty="0">
                <a:latin typeface="Calibri"/>
                <a:cs typeface="Calibri"/>
              </a:rPr>
              <a:t> </a:t>
            </a:r>
            <a:r>
              <a:rPr sz="750" spc="-7" dirty="0">
                <a:latin typeface="Calibri"/>
                <a:cs typeface="Calibri"/>
              </a:rPr>
              <a:t>aspects:</a:t>
            </a:r>
            <a:endParaRPr sz="750" dirty="0">
              <a:latin typeface="Calibri"/>
              <a:cs typeface="Calibri"/>
            </a:endParaRPr>
          </a:p>
          <a:p>
            <a:pPr marL="145902" indent="-50654">
              <a:lnSpc>
                <a:spcPct val="100000"/>
              </a:lnSpc>
              <a:spcBef>
                <a:spcPts val="641"/>
              </a:spcBef>
              <a:buChar char="-"/>
              <a:tabLst>
                <a:tab pos="145902" algn="l"/>
              </a:tabLst>
            </a:pPr>
            <a:r>
              <a:rPr sz="750" dirty="0">
                <a:latin typeface="Calibri"/>
                <a:cs typeface="Calibri"/>
              </a:rPr>
              <a:t>The</a:t>
            </a:r>
            <a:r>
              <a:rPr sz="750" spc="-3" dirty="0">
                <a:latin typeface="Calibri"/>
                <a:cs typeface="Calibri"/>
              </a:rPr>
              <a:t> </a:t>
            </a:r>
            <a:r>
              <a:rPr sz="750" spc="-7" dirty="0">
                <a:latin typeface="Calibri"/>
                <a:cs typeface="Calibri"/>
              </a:rPr>
              <a:t>employee</a:t>
            </a:r>
            <a:r>
              <a:rPr sz="750" dirty="0">
                <a:latin typeface="Calibri"/>
                <a:cs typeface="Calibri"/>
              </a:rPr>
              <a:t> will not </a:t>
            </a:r>
            <a:r>
              <a:rPr sz="750" spc="-7" dirty="0">
                <a:latin typeface="Calibri"/>
                <a:cs typeface="Calibri"/>
              </a:rPr>
              <a:t>compete</a:t>
            </a:r>
            <a:r>
              <a:rPr sz="750" dirty="0">
                <a:latin typeface="Calibri"/>
                <a:cs typeface="Calibri"/>
              </a:rPr>
              <a:t> with</a:t>
            </a:r>
            <a:r>
              <a:rPr sz="750" spc="-7" dirty="0">
                <a:latin typeface="Calibri"/>
                <a:cs typeface="Calibri"/>
              </a:rPr>
              <a:t> </a:t>
            </a:r>
            <a:r>
              <a:rPr sz="750" dirty="0">
                <a:latin typeface="Calibri"/>
                <a:cs typeface="Calibri"/>
              </a:rPr>
              <a:t>their </a:t>
            </a:r>
            <a:r>
              <a:rPr sz="750" spc="-7" dirty="0">
                <a:latin typeface="Calibri"/>
                <a:cs typeface="Calibri"/>
              </a:rPr>
              <a:t>employer.</a:t>
            </a:r>
            <a:endParaRPr sz="750" dirty="0">
              <a:latin typeface="Calibri"/>
              <a:cs typeface="Calibri"/>
            </a:endParaRPr>
          </a:p>
          <a:p>
            <a:pPr marL="95247" marR="332933" indent="50654">
              <a:lnSpc>
                <a:spcPct val="110000"/>
              </a:lnSpc>
              <a:spcBef>
                <a:spcPts val="542"/>
              </a:spcBef>
              <a:buChar char="-"/>
              <a:tabLst>
                <a:tab pos="145902" algn="l"/>
              </a:tabLst>
            </a:pPr>
            <a:r>
              <a:rPr sz="750" dirty="0">
                <a:latin typeface="Calibri"/>
                <a:cs typeface="Calibri"/>
              </a:rPr>
              <a:t>The</a:t>
            </a:r>
            <a:r>
              <a:rPr sz="750" spc="-7" dirty="0">
                <a:latin typeface="Calibri"/>
                <a:cs typeface="Calibri"/>
              </a:rPr>
              <a:t> employee </a:t>
            </a:r>
            <a:r>
              <a:rPr sz="750" dirty="0">
                <a:latin typeface="Calibri"/>
                <a:cs typeface="Calibri"/>
              </a:rPr>
              <a:t>will</a:t>
            </a:r>
            <a:r>
              <a:rPr sz="750" spc="-7" dirty="0">
                <a:latin typeface="Calibri"/>
                <a:cs typeface="Calibri"/>
              </a:rPr>
              <a:t> </a:t>
            </a:r>
            <a:r>
              <a:rPr sz="750" dirty="0">
                <a:latin typeface="Calibri"/>
                <a:cs typeface="Calibri"/>
              </a:rPr>
              <a:t>not</a:t>
            </a:r>
            <a:r>
              <a:rPr sz="750" spc="-14" dirty="0">
                <a:latin typeface="Calibri"/>
                <a:cs typeface="Calibri"/>
              </a:rPr>
              <a:t> </a:t>
            </a:r>
            <a:r>
              <a:rPr sz="750" dirty="0">
                <a:latin typeface="Calibri"/>
                <a:cs typeface="Calibri"/>
              </a:rPr>
              <a:t>solicit</a:t>
            </a:r>
            <a:r>
              <a:rPr sz="750" spc="-7" dirty="0">
                <a:latin typeface="Calibri"/>
                <a:cs typeface="Calibri"/>
              </a:rPr>
              <a:t> </a:t>
            </a:r>
            <a:r>
              <a:rPr sz="750" dirty="0">
                <a:latin typeface="Calibri"/>
                <a:cs typeface="Calibri"/>
              </a:rPr>
              <a:t>the</a:t>
            </a:r>
            <a:r>
              <a:rPr sz="750" spc="-14" dirty="0">
                <a:latin typeface="Calibri"/>
                <a:cs typeface="Calibri"/>
              </a:rPr>
              <a:t> </a:t>
            </a:r>
            <a:r>
              <a:rPr sz="750" spc="-7" dirty="0">
                <a:latin typeface="Calibri"/>
                <a:cs typeface="Calibri"/>
              </a:rPr>
              <a:t>employer's </a:t>
            </a:r>
            <a:r>
              <a:rPr sz="750" dirty="0">
                <a:latin typeface="Calibri"/>
                <a:cs typeface="Calibri"/>
              </a:rPr>
              <a:t>customers,</a:t>
            </a:r>
            <a:r>
              <a:rPr sz="750" spc="-7" dirty="0">
                <a:latin typeface="Calibri"/>
                <a:cs typeface="Calibri"/>
              </a:rPr>
              <a:t> </a:t>
            </a:r>
            <a:r>
              <a:rPr sz="750" dirty="0">
                <a:latin typeface="Calibri"/>
                <a:cs typeface="Calibri"/>
              </a:rPr>
              <a:t>clients,</a:t>
            </a:r>
            <a:r>
              <a:rPr sz="750" spc="-10" dirty="0">
                <a:latin typeface="Calibri"/>
                <a:cs typeface="Calibri"/>
              </a:rPr>
              <a:t> </a:t>
            </a:r>
            <a:r>
              <a:rPr sz="750" dirty="0">
                <a:latin typeface="Calibri"/>
                <a:cs typeface="Calibri"/>
              </a:rPr>
              <a:t>or</a:t>
            </a:r>
            <a:r>
              <a:rPr sz="750" spc="-14" dirty="0">
                <a:latin typeface="Calibri"/>
                <a:cs typeface="Calibri"/>
              </a:rPr>
              <a:t> </a:t>
            </a:r>
            <a:r>
              <a:rPr sz="750" dirty="0">
                <a:latin typeface="Calibri"/>
                <a:cs typeface="Calibri"/>
              </a:rPr>
              <a:t>employees</a:t>
            </a:r>
            <a:r>
              <a:rPr sz="750" spc="-3" dirty="0">
                <a:latin typeface="Calibri"/>
                <a:cs typeface="Calibri"/>
              </a:rPr>
              <a:t> </a:t>
            </a:r>
            <a:r>
              <a:rPr sz="750" dirty="0">
                <a:latin typeface="Calibri"/>
                <a:cs typeface="Calibri"/>
              </a:rPr>
              <a:t>prior</a:t>
            </a:r>
            <a:r>
              <a:rPr sz="750" spc="-7" dirty="0">
                <a:latin typeface="Calibri"/>
                <a:cs typeface="Calibri"/>
              </a:rPr>
              <a:t> </a:t>
            </a:r>
            <a:r>
              <a:rPr sz="750" dirty="0">
                <a:latin typeface="Calibri"/>
                <a:cs typeface="Calibri"/>
              </a:rPr>
              <a:t>to</a:t>
            </a:r>
            <a:r>
              <a:rPr sz="750" spc="-3" dirty="0">
                <a:latin typeface="Calibri"/>
                <a:cs typeface="Calibri"/>
              </a:rPr>
              <a:t> </a:t>
            </a:r>
            <a:r>
              <a:rPr sz="750" dirty="0">
                <a:latin typeface="Calibri"/>
                <a:cs typeface="Calibri"/>
              </a:rPr>
              <a:t>leaving</a:t>
            </a:r>
            <a:r>
              <a:rPr sz="750" spc="-10" dirty="0">
                <a:latin typeface="Calibri"/>
                <a:cs typeface="Calibri"/>
              </a:rPr>
              <a:t> </a:t>
            </a:r>
            <a:r>
              <a:rPr sz="750" spc="-17" dirty="0">
                <a:latin typeface="Calibri"/>
                <a:cs typeface="Calibri"/>
              </a:rPr>
              <a:t>the </a:t>
            </a:r>
            <a:r>
              <a:rPr sz="750" spc="-7" dirty="0">
                <a:latin typeface="Calibri"/>
                <a:cs typeface="Calibri"/>
              </a:rPr>
              <a:t>company.</a:t>
            </a:r>
            <a:endParaRPr sz="750" dirty="0">
              <a:latin typeface="Calibri"/>
              <a:cs typeface="Calibri"/>
            </a:endParaRPr>
          </a:p>
          <a:p>
            <a:pPr marL="145902" indent="-50654">
              <a:lnSpc>
                <a:spcPct val="100000"/>
              </a:lnSpc>
              <a:spcBef>
                <a:spcPts val="627"/>
              </a:spcBef>
              <a:buChar char="-"/>
              <a:tabLst>
                <a:tab pos="145902" algn="l"/>
              </a:tabLst>
            </a:pPr>
            <a:r>
              <a:rPr sz="750" dirty="0">
                <a:latin typeface="Calibri"/>
                <a:cs typeface="Calibri"/>
              </a:rPr>
              <a:t>The</a:t>
            </a:r>
            <a:r>
              <a:rPr sz="750" spc="-10" dirty="0">
                <a:latin typeface="Calibri"/>
                <a:cs typeface="Calibri"/>
              </a:rPr>
              <a:t> </a:t>
            </a:r>
            <a:r>
              <a:rPr sz="750" dirty="0">
                <a:latin typeface="Calibri"/>
                <a:cs typeface="Calibri"/>
              </a:rPr>
              <a:t>employees</a:t>
            </a:r>
            <a:r>
              <a:rPr sz="750" spc="-10" dirty="0">
                <a:latin typeface="Calibri"/>
                <a:cs typeface="Calibri"/>
              </a:rPr>
              <a:t> </a:t>
            </a:r>
            <a:r>
              <a:rPr sz="750" dirty="0">
                <a:latin typeface="Calibri"/>
                <a:cs typeface="Calibri"/>
              </a:rPr>
              <a:t>will</a:t>
            </a:r>
            <a:r>
              <a:rPr sz="750" spc="-17" dirty="0">
                <a:latin typeface="Calibri"/>
                <a:cs typeface="Calibri"/>
              </a:rPr>
              <a:t> </a:t>
            </a:r>
            <a:r>
              <a:rPr sz="750" dirty="0">
                <a:latin typeface="Calibri"/>
                <a:cs typeface="Calibri"/>
              </a:rPr>
              <a:t>not</a:t>
            </a:r>
            <a:r>
              <a:rPr sz="750" spc="-17" dirty="0">
                <a:latin typeface="Calibri"/>
                <a:cs typeface="Calibri"/>
              </a:rPr>
              <a:t> </a:t>
            </a:r>
            <a:r>
              <a:rPr sz="750" dirty="0">
                <a:latin typeface="Calibri"/>
                <a:cs typeface="Calibri"/>
              </a:rPr>
              <a:t>use</a:t>
            </a:r>
            <a:r>
              <a:rPr sz="750" spc="-10" dirty="0">
                <a:latin typeface="Calibri"/>
                <a:cs typeface="Calibri"/>
              </a:rPr>
              <a:t> </a:t>
            </a:r>
            <a:r>
              <a:rPr sz="750" dirty="0">
                <a:latin typeface="Calibri"/>
                <a:cs typeface="Calibri"/>
              </a:rPr>
              <a:t>work</a:t>
            </a:r>
            <a:r>
              <a:rPr sz="750" spc="-10" dirty="0">
                <a:latin typeface="Calibri"/>
                <a:cs typeface="Calibri"/>
              </a:rPr>
              <a:t> </a:t>
            </a:r>
            <a:r>
              <a:rPr sz="750" dirty="0">
                <a:latin typeface="Calibri"/>
                <a:cs typeface="Calibri"/>
              </a:rPr>
              <a:t>time</a:t>
            </a:r>
            <a:r>
              <a:rPr sz="750" spc="-17" dirty="0">
                <a:latin typeface="Calibri"/>
                <a:cs typeface="Calibri"/>
              </a:rPr>
              <a:t> </a:t>
            </a:r>
            <a:r>
              <a:rPr sz="750" dirty="0">
                <a:latin typeface="Calibri"/>
                <a:cs typeface="Calibri"/>
              </a:rPr>
              <a:t>to</a:t>
            </a:r>
            <a:r>
              <a:rPr sz="750" spc="-17" dirty="0">
                <a:latin typeface="Calibri"/>
                <a:cs typeface="Calibri"/>
              </a:rPr>
              <a:t> </a:t>
            </a:r>
            <a:r>
              <a:rPr sz="750" dirty="0">
                <a:latin typeface="Calibri"/>
                <a:cs typeface="Calibri"/>
              </a:rPr>
              <a:t>further</a:t>
            </a:r>
            <a:r>
              <a:rPr sz="750" spc="-17" dirty="0">
                <a:latin typeface="Calibri"/>
                <a:cs typeface="Calibri"/>
              </a:rPr>
              <a:t> </a:t>
            </a:r>
            <a:r>
              <a:rPr sz="750" dirty="0">
                <a:latin typeface="Calibri"/>
                <a:cs typeface="Calibri"/>
              </a:rPr>
              <a:t>their</a:t>
            </a:r>
            <a:r>
              <a:rPr sz="750" spc="-10" dirty="0">
                <a:latin typeface="Calibri"/>
                <a:cs typeface="Calibri"/>
              </a:rPr>
              <a:t> </a:t>
            </a:r>
            <a:r>
              <a:rPr sz="750" dirty="0">
                <a:latin typeface="Calibri"/>
                <a:cs typeface="Calibri"/>
              </a:rPr>
              <a:t>own</a:t>
            </a:r>
            <a:r>
              <a:rPr sz="750" spc="-10" dirty="0">
                <a:latin typeface="Calibri"/>
                <a:cs typeface="Calibri"/>
              </a:rPr>
              <a:t> </a:t>
            </a:r>
            <a:r>
              <a:rPr sz="750" spc="-7" dirty="0">
                <a:latin typeface="Calibri"/>
                <a:cs typeface="Calibri"/>
              </a:rPr>
              <a:t>interests.</a:t>
            </a:r>
            <a:endParaRPr sz="750" dirty="0">
              <a:latin typeface="Calibri"/>
              <a:cs typeface="Calibri"/>
            </a:endParaRPr>
          </a:p>
          <a:p>
            <a:pPr marL="95247" marR="271455" indent="50654">
              <a:lnSpc>
                <a:spcPct val="110000"/>
              </a:lnSpc>
              <a:spcBef>
                <a:spcPts val="549"/>
              </a:spcBef>
              <a:buChar char="-"/>
              <a:tabLst>
                <a:tab pos="145902" algn="l"/>
              </a:tabLst>
            </a:pPr>
            <a:r>
              <a:rPr sz="750" dirty="0">
                <a:latin typeface="Calibri"/>
                <a:cs typeface="Calibri"/>
              </a:rPr>
              <a:t>The</a:t>
            </a:r>
            <a:r>
              <a:rPr sz="750" spc="3" dirty="0">
                <a:latin typeface="Calibri"/>
                <a:cs typeface="Calibri"/>
              </a:rPr>
              <a:t> </a:t>
            </a:r>
            <a:r>
              <a:rPr sz="750" spc="-7" dirty="0">
                <a:latin typeface="Calibri"/>
                <a:cs typeface="Calibri"/>
              </a:rPr>
              <a:t>employee</a:t>
            </a:r>
            <a:r>
              <a:rPr sz="750" spc="7" dirty="0">
                <a:latin typeface="Calibri"/>
                <a:cs typeface="Calibri"/>
              </a:rPr>
              <a:t> </a:t>
            </a:r>
            <a:r>
              <a:rPr sz="750" dirty="0">
                <a:latin typeface="Calibri"/>
                <a:cs typeface="Calibri"/>
              </a:rPr>
              <a:t>will</a:t>
            </a:r>
            <a:r>
              <a:rPr sz="750" spc="7" dirty="0">
                <a:latin typeface="Calibri"/>
                <a:cs typeface="Calibri"/>
              </a:rPr>
              <a:t> </a:t>
            </a:r>
            <a:r>
              <a:rPr sz="750" dirty="0">
                <a:latin typeface="Calibri"/>
                <a:cs typeface="Calibri"/>
              </a:rPr>
              <a:t>not</a:t>
            </a:r>
            <a:r>
              <a:rPr sz="750" spc="7" dirty="0">
                <a:latin typeface="Calibri"/>
                <a:cs typeface="Calibri"/>
              </a:rPr>
              <a:t> </a:t>
            </a:r>
            <a:r>
              <a:rPr sz="750" spc="-7" dirty="0">
                <a:latin typeface="Calibri"/>
                <a:cs typeface="Calibri"/>
              </a:rPr>
              <a:t>misappropriate</a:t>
            </a:r>
            <a:r>
              <a:rPr sz="750" spc="7" dirty="0">
                <a:latin typeface="Calibri"/>
                <a:cs typeface="Calibri"/>
              </a:rPr>
              <a:t> </a:t>
            </a:r>
            <a:r>
              <a:rPr sz="750" spc="-7" dirty="0">
                <a:latin typeface="Calibri"/>
                <a:cs typeface="Calibri"/>
              </a:rPr>
              <a:t>confidential</a:t>
            </a:r>
            <a:r>
              <a:rPr sz="750" spc="3" dirty="0">
                <a:latin typeface="Calibri"/>
                <a:cs typeface="Calibri"/>
              </a:rPr>
              <a:t> </a:t>
            </a:r>
            <a:r>
              <a:rPr sz="750" spc="-7" dirty="0">
                <a:latin typeface="Calibri"/>
                <a:cs typeface="Calibri"/>
              </a:rPr>
              <a:t>information</a:t>
            </a:r>
            <a:r>
              <a:rPr sz="750" dirty="0">
                <a:latin typeface="Calibri"/>
                <a:cs typeface="Calibri"/>
              </a:rPr>
              <a:t> or trade</a:t>
            </a:r>
            <a:r>
              <a:rPr sz="750" spc="7" dirty="0">
                <a:latin typeface="Calibri"/>
                <a:cs typeface="Calibri"/>
              </a:rPr>
              <a:t> </a:t>
            </a:r>
            <a:r>
              <a:rPr sz="750" dirty="0">
                <a:latin typeface="Calibri"/>
                <a:cs typeface="Calibri"/>
              </a:rPr>
              <a:t>secrets</a:t>
            </a:r>
            <a:r>
              <a:rPr sz="750" spc="-3" dirty="0">
                <a:latin typeface="Calibri"/>
                <a:cs typeface="Calibri"/>
              </a:rPr>
              <a:t> </a:t>
            </a:r>
            <a:r>
              <a:rPr sz="750" dirty="0">
                <a:latin typeface="Calibri"/>
                <a:cs typeface="Calibri"/>
              </a:rPr>
              <a:t>of</a:t>
            </a:r>
            <a:r>
              <a:rPr sz="750" spc="-3" dirty="0">
                <a:latin typeface="Calibri"/>
                <a:cs typeface="Calibri"/>
              </a:rPr>
              <a:t> </a:t>
            </a:r>
            <a:r>
              <a:rPr sz="750" dirty="0">
                <a:latin typeface="Calibri"/>
                <a:cs typeface="Calibri"/>
              </a:rPr>
              <a:t>the</a:t>
            </a:r>
            <a:r>
              <a:rPr sz="750" spc="7" dirty="0">
                <a:latin typeface="Calibri"/>
                <a:cs typeface="Calibri"/>
              </a:rPr>
              <a:t> </a:t>
            </a:r>
            <a:r>
              <a:rPr sz="750" spc="-7" dirty="0">
                <a:latin typeface="Calibri"/>
                <a:cs typeface="Calibri"/>
              </a:rPr>
              <a:t>employer</a:t>
            </a:r>
            <a:r>
              <a:rPr sz="750" dirty="0">
                <a:latin typeface="Calibri"/>
                <a:cs typeface="Calibri"/>
              </a:rPr>
              <a:t> </a:t>
            </a:r>
            <a:r>
              <a:rPr sz="750" spc="-17" dirty="0">
                <a:latin typeface="Calibri"/>
                <a:cs typeface="Calibri"/>
              </a:rPr>
              <a:t>by </a:t>
            </a:r>
            <a:r>
              <a:rPr sz="750" dirty="0">
                <a:latin typeface="Calibri"/>
                <a:cs typeface="Calibri"/>
              </a:rPr>
              <a:t>sharing</a:t>
            </a:r>
            <a:r>
              <a:rPr sz="750" spc="-7" dirty="0">
                <a:latin typeface="Calibri"/>
                <a:cs typeface="Calibri"/>
              </a:rPr>
              <a:t> </a:t>
            </a:r>
            <a:r>
              <a:rPr sz="750" dirty="0">
                <a:latin typeface="Calibri"/>
                <a:cs typeface="Calibri"/>
              </a:rPr>
              <a:t>that </a:t>
            </a:r>
            <a:r>
              <a:rPr sz="750" spc="-7" dirty="0">
                <a:latin typeface="Calibri"/>
                <a:cs typeface="Calibri"/>
              </a:rPr>
              <a:t>information</a:t>
            </a:r>
            <a:r>
              <a:rPr sz="750" spc="-10" dirty="0">
                <a:latin typeface="Calibri"/>
                <a:cs typeface="Calibri"/>
              </a:rPr>
              <a:t> </a:t>
            </a:r>
            <a:r>
              <a:rPr sz="750" dirty="0">
                <a:latin typeface="Calibri"/>
                <a:cs typeface="Calibri"/>
              </a:rPr>
              <a:t>with new</a:t>
            </a:r>
            <a:r>
              <a:rPr sz="750" spc="3" dirty="0">
                <a:latin typeface="Calibri"/>
                <a:cs typeface="Calibri"/>
              </a:rPr>
              <a:t> </a:t>
            </a:r>
            <a:r>
              <a:rPr sz="750" spc="-7" dirty="0">
                <a:latin typeface="Calibri"/>
                <a:cs typeface="Calibri"/>
              </a:rPr>
              <a:t>employers.</a:t>
            </a:r>
            <a:endParaRPr sz="750" dirty="0">
              <a:latin typeface="Calibri"/>
              <a:cs typeface="Calibri"/>
            </a:endParaRPr>
          </a:p>
          <a:p>
            <a:pPr marL="95247" marR="225130" indent="50654">
              <a:lnSpc>
                <a:spcPct val="110000"/>
              </a:lnSpc>
              <a:spcBef>
                <a:spcPts val="542"/>
              </a:spcBef>
              <a:buChar char="-"/>
              <a:tabLst>
                <a:tab pos="145902" algn="l"/>
              </a:tabLst>
            </a:pPr>
            <a:r>
              <a:rPr sz="750" dirty="0">
                <a:latin typeface="Calibri"/>
                <a:cs typeface="Calibri"/>
              </a:rPr>
              <a:t>The</a:t>
            </a:r>
            <a:r>
              <a:rPr sz="750" spc="-10" dirty="0">
                <a:latin typeface="Calibri"/>
                <a:cs typeface="Calibri"/>
              </a:rPr>
              <a:t> </a:t>
            </a:r>
            <a:r>
              <a:rPr sz="750" spc="-7" dirty="0">
                <a:latin typeface="Calibri"/>
                <a:cs typeface="Calibri"/>
              </a:rPr>
              <a:t>employee </a:t>
            </a:r>
            <a:r>
              <a:rPr sz="750" dirty="0">
                <a:latin typeface="Calibri"/>
                <a:cs typeface="Calibri"/>
              </a:rPr>
              <a:t>will</a:t>
            </a:r>
            <a:r>
              <a:rPr sz="750" spc="-17" dirty="0">
                <a:latin typeface="Calibri"/>
                <a:cs typeface="Calibri"/>
              </a:rPr>
              <a:t> </a:t>
            </a:r>
            <a:r>
              <a:rPr sz="750" dirty="0">
                <a:latin typeface="Calibri"/>
                <a:cs typeface="Calibri"/>
              </a:rPr>
              <a:t>account</a:t>
            </a:r>
            <a:r>
              <a:rPr sz="750" spc="-7" dirty="0">
                <a:latin typeface="Calibri"/>
                <a:cs typeface="Calibri"/>
              </a:rPr>
              <a:t> </a:t>
            </a:r>
            <a:r>
              <a:rPr sz="750" dirty="0">
                <a:latin typeface="Calibri"/>
                <a:cs typeface="Calibri"/>
              </a:rPr>
              <a:t>for</a:t>
            </a:r>
            <a:r>
              <a:rPr sz="750" spc="-7" dirty="0">
                <a:latin typeface="Calibri"/>
                <a:cs typeface="Calibri"/>
              </a:rPr>
              <a:t> </a:t>
            </a:r>
            <a:r>
              <a:rPr sz="750" dirty="0">
                <a:latin typeface="Calibri"/>
                <a:cs typeface="Calibri"/>
              </a:rPr>
              <a:t>profits</a:t>
            </a:r>
            <a:r>
              <a:rPr sz="750" spc="-14" dirty="0">
                <a:latin typeface="Calibri"/>
                <a:cs typeface="Calibri"/>
              </a:rPr>
              <a:t> </a:t>
            </a:r>
            <a:r>
              <a:rPr sz="750" dirty="0">
                <a:latin typeface="Calibri"/>
                <a:cs typeface="Calibri"/>
              </a:rPr>
              <a:t>and</a:t>
            </a:r>
            <a:r>
              <a:rPr sz="750" spc="-14" dirty="0">
                <a:latin typeface="Calibri"/>
                <a:cs typeface="Calibri"/>
              </a:rPr>
              <a:t> </a:t>
            </a:r>
            <a:r>
              <a:rPr sz="750" dirty="0">
                <a:latin typeface="Calibri"/>
                <a:cs typeface="Calibri"/>
              </a:rPr>
              <a:t>deal</a:t>
            </a:r>
            <a:r>
              <a:rPr sz="750" spc="-7" dirty="0">
                <a:latin typeface="Calibri"/>
                <a:cs typeface="Calibri"/>
              </a:rPr>
              <a:t> </a:t>
            </a:r>
            <a:r>
              <a:rPr sz="750" dirty="0">
                <a:latin typeface="Calibri"/>
                <a:cs typeface="Calibri"/>
              </a:rPr>
              <a:t>fairly</a:t>
            </a:r>
            <a:r>
              <a:rPr sz="750" spc="-14" dirty="0">
                <a:latin typeface="Calibri"/>
                <a:cs typeface="Calibri"/>
              </a:rPr>
              <a:t> </a:t>
            </a:r>
            <a:r>
              <a:rPr sz="750" dirty="0">
                <a:latin typeface="Calibri"/>
                <a:cs typeface="Calibri"/>
              </a:rPr>
              <a:t>with</a:t>
            </a:r>
            <a:r>
              <a:rPr sz="750" spc="-7" dirty="0">
                <a:latin typeface="Calibri"/>
                <a:cs typeface="Calibri"/>
              </a:rPr>
              <a:t> </a:t>
            </a:r>
            <a:r>
              <a:rPr sz="750" dirty="0">
                <a:latin typeface="Calibri"/>
                <a:cs typeface="Calibri"/>
              </a:rPr>
              <a:t>their</a:t>
            </a:r>
            <a:r>
              <a:rPr sz="750" spc="-17" dirty="0">
                <a:latin typeface="Calibri"/>
                <a:cs typeface="Calibri"/>
              </a:rPr>
              <a:t> </a:t>
            </a:r>
            <a:r>
              <a:rPr sz="750" dirty="0">
                <a:latin typeface="Calibri"/>
                <a:cs typeface="Calibri"/>
              </a:rPr>
              <a:t>employer</a:t>
            </a:r>
            <a:r>
              <a:rPr sz="750" spc="-7" dirty="0">
                <a:latin typeface="Calibri"/>
                <a:cs typeface="Calibri"/>
              </a:rPr>
              <a:t> </a:t>
            </a:r>
            <a:r>
              <a:rPr sz="750" dirty="0">
                <a:latin typeface="Calibri"/>
                <a:cs typeface="Calibri"/>
              </a:rPr>
              <a:t>in</a:t>
            </a:r>
            <a:r>
              <a:rPr sz="750" spc="-14" dirty="0">
                <a:latin typeface="Calibri"/>
                <a:cs typeface="Calibri"/>
              </a:rPr>
              <a:t> </a:t>
            </a:r>
            <a:r>
              <a:rPr sz="750" dirty="0">
                <a:latin typeface="Calibri"/>
                <a:cs typeface="Calibri"/>
              </a:rPr>
              <a:t>all</a:t>
            </a:r>
            <a:r>
              <a:rPr sz="750" spc="-17" dirty="0">
                <a:latin typeface="Calibri"/>
                <a:cs typeface="Calibri"/>
              </a:rPr>
              <a:t> </a:t>
            </a:r>
            <a:r>
              <a:rPr sz="750" spc="-7" dirty="0">
                <a:latin typeface="Calibri"/>
                <a:cs typeface="Calibri"/>
              </a:rPr>
              <a:t>transactions between them.</a:t>
            </a:r>
            <a:endParaRPr sz="750" dirty="0">
              <a:latin typeface="Calibri"/>
              <a:cs typeface="Calibri"/>
            </a:endParaRPr>
          </a:p>
          <a:p>
            <a:pPr marL="145902" indent="-50654">
              <a:lnSpc>
                <a:spcPct val="100000"/>
              </a:lnSpc>
              <a:spcBef>
                <a:spcPts val="627"/>
              </a:spcBef>
              <a:buChar char="-"/>
              <a:tabLst>
                <a:tab pos="145902" algn="l"/>
              </a:tabLst>
            </a:pPr>
            <a:r>
              <a:rPr sz="750" dirty="0">
                <a:latin typeface="Calibri"/>
                <a:cs typeface="Calibri"/>
              </a:rPr>
              <a:t>The</a:t>
            </a:r>
            <a:r>
              <a:rPr sz="750" spc="-7" dirty="0">
                <a:latin typeface="Calibri"/>
                <a:cs typeface="Calibri"/>
              </a:rPr>
              <a:t> employee </a:t>
            </a:r>
            <a:r>
              <a:rPr sz="750" dirty="0">
                <a:latin typeface="Calibri"/>
                <a:cs typeface="Calibri"/>
              </a:rPr>
              <a:t>will</a:t>
            </a:r>
            <a:r>
              <a:rPr sz="750" spc="-7" dirty="0">
                <a:latin typeface="Calibri"/>
                <a:cs typeface="Calibri"/>
              </a:rPr>
              <a:t> </a:t>
            </a:r>
            <a:r>
              <a:rPr sz="750" dirty="0">
                <a:latin typeface="Calibri"/>
                <a:cs typeface="Calibri"/>
              </a:rPr>
              <a:t>disclose</a:t>
            </a:r>
            <a:r>
              <a:rPr sz="750" spc="-3" dirty="0">
                <a:latin typeface="Calibri"/>
                <a:cs typeface="Calibri"/>
              </a:rPr>
              <a:t> </a:t>
            </a:r>
            <a:r>
              <a:rPr sz="750" dirty="0">
                <a:latin typeface="Calibri"/>
                <a:cs typeface="Calibri"/>
              </a:rPr>
              <a:t>the </a:t>
            </a:r>
            <a:r>
              <a:rPr sz="750" spc="-7" dirty="0">
                <a:latin typeface="Calibri"/>
                <a:cs typeface="Calibri"/>
              </a:rPr>
              <a:t>existence</a:t>
            </a:r>
            <a:r>
              <a:rPr sz="750" spc="-14" dirty="0">
                <a:latin typeface="Calibri"/>
                <a:cs typeface="Calibri"/>
              </a:rPr>
              <a:t> </a:t>
            </a:r>
            <a:r>
              <a:rPr sz="750" dirty="0">
                <a:latin typeface="Calibri"/>
                <a:cs typeface="Calibri"/>
              </a:rPr>
              <a:t>of</a:t>
            </a:r>
            <a:r>
              <a:rPr sz="750" spc="-3" dirty="0">
                <a:latin typeface="Calibri"/>
                <a:cs typeface="Calibri"/>
              </a:rPr>
              <a:t> </a:t>
            </a:r>
            <a:r>
              <a:rPr sz="750" dirty="0">
                <a:latin typeface="Calibri"/>
                <a:cs typeface="Calibri"/>
              </a:rPr>
              <a:t>conflicts</a:t>
            </a:r>
            <a:r>
              <a:rPr sz="750" spc="-14" dirty="0">
                <a:latin typeface="Calibri"/>
                <a:cs typeface="Calibri"/>
              </a:rPr>
              <a:t> </a:t>
            </a:r>
            <a:r>
              <a:rPr sz="750" dirty="0">
                <a:latin typeface="Calibri"/>
                <a:cs typeface="Calibri"/>
              </a:rPr>
              <a:t>or</a:t>
            </a:r>
            <a:r>
              <a:rPr sz="750" spc="-7" dirty="0">
                <a:latin typeface="Calibri"/>
                <a:cs typeface="Calibri"/>
              </a:rPr>
              <a:t> </a:t>
            </a:r>
            <a:r>
              <a:rPr sz="750" dirty="0">
                <a:latin typeface="Calibri"/>
                <a:cs typeface="Calibri"/>
              </a:rPr>
              <a:t>adverse</a:t>
            </a:r>
            <a:r>
              <a:rPr sz="750" spc="-3" dirty="0">
                <a:latin typeface="Calibri"/>
                <a:cs typeface="Calibri"/>
              </a:rPr>
              <a:t> </a:t>
            </a:r>
            <a:r>
              <a:rPr sz="750" spc="-7" dirty="0">
                <a:latin typeface="Calibri"/>
                <a:cs typeface="Calibri"/>
              </a:rPr>
              <a:t>information</a:t>
            </a:r>
            <a:r>
              <a:rPr sz="750" spc="-14" dirty="0">
                <a:latin typeface="Calibri"/>
                <a:cs typeface="Calibri"/>
              </a:rPr>
              <a:t> </a:t>
            </a:r>
            <a:r>
              <a:rPr sz="750" dirty="0">
                <a:latin typeface="Calibri"/>
                <a:cs typeface="Calibri"/>
              </a:rPr>
              <a:t>to</a:t>
            </a:r>
            <a:r>
              <a:rPr sz="750" spc="-14" dirty="0">
                <a:latin typeface="Calibri"/>
                <a:cs typeface="Calibri"/>
              </a:rPr>
              <a:t> </a:t>
            </a:r>
            <a:r>
              <a:rPr sz="750" dirty="0">
                <a:latin typeface="Calibri"/>
                <a:cs typeface="Calibri"/>
              </a:rPr>
              <a:t>the</a:t>
            </a:r>
            <a:r>
              <a:rPr sz="750" spc="-3" dirty="0">
                <a:latin typeface="Calibri"/>
                <a:cs typeface="Calibri"/>
              </a:rPr>
              <a:t> </a:t>
            </a:r>
            <a:r>
              <a:rPr sz="750" dirty="0">
                <a:latin typeface="Calibri"/>
                <a:cs typeface="Calibri"/>
              </a:rPr>
              <a:t>employer</a:t>
            </a:r>
            <a:r>
              <a:rPr sz="750" spc="-7" dirty="0">
                <a:latin typeface="Calibri"/>
                <a:cs typeface="Calibri"/>
              </a:rPr>
              <a:t> </a:t>
            </a:r>
            <a:r>
              <a:rPr sz="750" spc="-17" dirty="0">
                <a:latin typeface="Calibri"/>
                <a:cs typeface="Calibri"/>
              </a:rPr>
              <a:t>¹.</a:t>
            </a:r>
            <a:endParaRPr sz="750" dirty="0">
              <a:latin typeface="Calibri"/>
              <a:cs typeface="Calibri"/>
            </a:endParaRPr>
          </a:p>
        </p:txBody>
      </p:sp>
      <p:sp>
        <p:nvSpPr>
          <p:cNvPr id="6" name="object 6"/>
          <p:cNvSpPr/>
          <p:nvPr/>
        </p:nvSpPr>
        <p:spPr>
          <a:xfrm>
            <a:off x="3654137" y="207818"/>
            <a:ext cx="4885026" cy="6443663"/>
          </a:xfrm>
          <a:custGeom>
            <a:avLst/>
            <a:gdLst/>
            <a:ahLst/>
            <a:cxnLst/>
            <a:rect l="l" t="t" r="r" b="b"/>
            <a:pathLst>
              <a:path w="7164705" h="9450705">
                <a:moveTo>
                  <a:pt x="56375" y="47244"/>
                </a:moveTo>
                <a:lnTo>
                  <a:pt x="47244" y="47244"/>
                </a:lnTo>
                <a:lnTo>
                  <a:pt x="47244" y="56388"/>
                </a:lnTo>
                <a:lnTo>
                  <a:pt x="47244" y="9393936"/>
                </a:lnTo>
                <a:lnTo>
                  <a:pt x="47244" y="9432036"/>
                </a:lnTo>
                <a:lnTo>
                  <a:pt x="56375" y="9432036"/>
                </a:lnTo>
                <a:lnTo>
                  <a:pt x="56375" y="9393936"/>
                </a:lnTo>
                <a:lnTo>
                  <a:pt x="56375" y="56388"/>
                </a:lnTo>
                <a:lnTo>
                  <a:pt x="56375" y="47244"/>
                </a:lnTo>
                <a:close/>
              </a:path>
              <a:path w="7164705" h="9450705">
                <a:moveTo>
                  <a:pt x="7146036" y="47244"/>
                </a:moveTo>
                <a:lnTo>
                  <a:pt x="7107936" y="47244"/>
                </a:lnTo>
                <a:lnTo>
                  <a:pt x="56388" y="47244"/>
                </a:lnTo>
                <a:lnTo>
                  <a:pt x="56388" y="56388"/>
                </a:lnTo>
                <a:lnTo>
                  <a:pt x="7107936" y="56388"/>
                </a:lnTo>
                <a:lnTo>
                  <a:pt x="7107936" y="9393936"/>
                </a:lnTo>
                <a:lnTo>
                  <a:pt x="56388" y="9393936"/>
                </a:lnTo>
                <a:lnTo>
                  <a:pt x="56388" y="9432036"/>
                </a:lnTo>
                <a:lnTo>
                  <a:pt x="7107936" y="9432036"/>
                </a:lnTo>
                <a:lnTo>
                  <a:pt x="7146036" y="9432036"/>
                </a:lnTo>
                <a:lnTo>
                  <a:pt x="7146036" y="9393936"/>
                </a:lnTo>
                <a:lnTo>
                  <a:pt x="7146036" y="56388"/>
                </a:lnTo>
                <a:lnTo>
                  <a:pt x="7146036" y="47244"/>
                </a:lnTo>
                <a:close/>
              </a:path>
              <a:path w="7164705" h="9450705">
                <a:moveTo>
                  <a:pt x="7164324" y="0"/>
                </a:moveTo>
                <a:lnTo>
                  <a:pt x="7155180" y="0"/>
                </a:lnTo>
                <a:lnTo>
                  <a:pt x="7155180" y="38100"/>
                </a:lnTo>
                <a:lnTo>
                  <a:pt x="7155180" y="56388"/>
                </a:lnTo>
                <a:lnTo>
                  <a:pt x="7155180" y="9393936"/>
                </a:lnTo>
                <a:lnTo>
                  <a:pt x="7155180" y="9441193"/>
                </a:lnTo>
                <a:lnTo>
                  <a:pt x="7107936" y="9441193"/>
                </a:lnTo>
                <a:lnTo>
                  <a:pt x="56388" y="9441193"/>
                </a:lnTo>
                <a:lnTo>
                  <a:pt x="38100" y="9441193"/>
                </a:lnTo>
                <a:lnTo>
                  <a:pt x="38100" y="9393936"/>
                </a:lnTo>
                <a:lnTo>
                  <a:pt x="38100" y="56388"/>
                </a:lnTo>
                <a:lnTo>
                  <a:pt x="38100" y="38100"/>
                </a:lnTo>
                <a:lnTo>
                  <a:pt x="56388" y="38100"/>
                </a:lnTo>
                <a:lnTo>
                  <a:pt x="7107936" y="38100"/>
                </a:lnTo>
                <a:lnTo>
                  <a:pt x="7155180" y="38100"/>
                </a:lnTo>
                <a:lnTo>
                  <a:pt x="7155180" y="0"/>
                </a:lnTo>
                <a:lnTo>
                  <a:pt x="7107936" y="0"/>
                </a:lnTo>
                <a:lnTo>
                  <a:pt x="56388" y="0"/>
                </a:lnTo>
                <a:lnTo>
                  <a:pt x="38100" y="0"/>
                </a:lnTo>
                <a:lnTo>
                  <a:pt x="0" y="0"/>
                </a:lnTo>
                <a:lnTo>
                  <a:pt x="0" y="38100"/>
                </a:lnTo>
                <a:lnTo>
                  <a:pt x="0" y="56388"/>
                </a:lnTo>
                <a:lnTo>
                  <a:pt x="0" y="9393936"/>
                </a:lnTo>
                <a:lnTo>
                  <a:pt x="0" y="9441193"/>
                </a:lnTo>
                <a:lnTo>
                  <a:pt x="0" y="9450324"/>
                </a:lnTo>
                <a:lnTo>
                  <a:pt x="38100" y="9450324"/>
                </a:lnTo>
                <a:lnTo>
                  <a:pt x="7164324" y="9450324"/>
                </a:lnTo>
                <a:lnTo>
                  <a:pt x="7164324" y="9441193"/>
                </a:lnTo>
                <a:lnTo>
                  <a:pt x="7164311" y="9393936"/>
                </a:lnTo>
                <a:lnTo>
                  <a:pt x="7164311" y="56388"/>
                </a:lnTo>
                <a:lnTo>
                  <a:pt x="7164311" y="38100"/>
                </a:lnTo>
                <a:lnTo>
                  <a:pt x="7164324" y="0"/>
                </a:lnTo>
                <a:close/>
              </a:path>
            </a:pathLst>
          </a:custGeom>
          <a:solidFill>
            <a:srgbClr val="00AF50"/>
          </a:solidFill>
        </p:spPr>
        <p:txBody>
          <a:bodyPr wrap="square" lIns="0" tIns="0" rIns="0" bIns="0" rtlCol="0"/>
          <a:lstStyle/>
          <a:p>
            <a:endParaRPr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8659">
              <a:lnSpc>
                <a:spcPts val="784"/>
              </a:lnSpc>
            </a:pPr>
            <a:r>
              <a:rPr dirty="0"/>
              <a:t>Page</a:t>
            </a:r>
            <a:r>
              <a:rPr spc="-14" dirty="0"/>
              <a:t> </a:t>
            </a:r>
            <a:fld id="{81D60167-4931-47E6-BA6A-407CBD079E47}" type="slidenum">
              <a:rPr b="1" dirty="0">
                <a:latin typeface="Calibri"/>
                <a:cs typeface="Calibri"/>
              </a:rPr>
              <a:pPr marL="8659">
                <a:lnSpc>
                  <a:spcPts val="784"/>
                </a:lnSpc>
              </a:pPr>
              <a:t>37</a:t>
            </a:fld>
            <a:r>
              <a:rPr b="1" spc="-3" dirty="0">
                <a:latin typeface="Calibri"/>
                <a:cs typeface="Calibri"/>
              </a:rPr>
              <a:t> </a:t>
            </a:r>
            <a:r>
              <a:rPr dirty="0"/>
              <a:t>of</a:t>
            </a:r>
            <a:r>
              <a:rPr spc="-14" dirty="0"/>
              <a:t> </a:t>
            </a:r>
            <a:r>
              <a:rPr b="1" spc="-34" dirty="0">
                <a:latin typeface="Calibri"/>
                <a:cs typeface="Calibri"/>
              </a:rPr>
              <a:t>5</a:t>
            </a:r>
          </a:p>
        </p:txBody>
      </p:sp>
    </p:spTree>
    <p:extLst>
      <p:ext uri="{BB962C8B-B14F-4D97-AF65-F5344CB8AC3E}">
        <p14:creationId xmlns:p14="http://schemas.microsoft.com/office/powerpoint/2010/main" val="3304379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descr="A map of the world&#10;&#10;Description automatically generated with medium confidence">
            <a:extLst>
              <a:ext uri="{FF2B5EF4-FFF2-40B4-BE49-F238E27FC236}">
                <a16:creationId xmlns:a16="http://schemas.microsoft.com/office/drawing/2014/main" id="{B21CD44E-46E6-8644-CC88-0EF5169FDA31}"/>
              </a:ext>
            </a:extLst>
          </p:cNvPr>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8BB46D0D-9165-63F0-F4D6-244D90A00E19}"/>
              </a:ext>
            </a:extLst>
          </p:cNvPr>
          <p:cNvSpPr>
            <a:spLocks noGrp="1"/>
          </p:cNvSpPr>
          <p:nvPr>
            <p:ph type="sldNum" sz="quarter" idx="12"/>
          </p:nvPr>
        </p:nvSpPr>
        <p:spPr/>
        <p:txBody>
          <a:bodyPr/>
          <a:lstStyle/>
          <a:p>
            <a:fld id="{A0E708CF-54B9-4205-9AEB-4BDF8E20C902}" type="slidenum">
              <a:rPr lang="en-US" smtClean="0"/>
              <a:t>4</a:t>
            </a:fld>
            <a:endParaRPr lang="en-US" dirty="0"/>
          </a:p>
        </p:txBody>
      </p:sp>
    </p:spTree>
    <p:extLst>
      <p:ext uri="{BB962C8B-B14F-4D97-AF65-F5344CB8AC3E}">
        <p14:creationId xmlns:p14="http://schemas.microsoft.com/office/powerpoint/2010/main" val="2153986885"/>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C87930AF-F9DF-46E0-FE7E-46F56B19384D}"/>
              </a:ext>
            </a:extLst>
          </p:cNvPr>
          <p:cNvPicPr>
            <a:picLocks noGrp="1" noChangeAspect="1"/>
          </p:cNvPicPr>
          <p:nvPr>
            <p:ph idx="1"/>
          </p:nvPr>
        </p:nvPicPr>
        <p:blipFill rotWithShape="1">
          <a:blip r:embed="rId3"/>
          <a:srcRect l="2783" r="3578"/>
          <a:stretch/>
        </p:blipFill>
        <p:spPr>
          <a:xfrm>
            <a:off x="-1" y="-1"/>
            <a:ext cx="12192000" cy="6858002"/>
          </a:xfrm>
          <a:prstGeom prst="rect">
            <a:avLst/>
          </a:prstGeom>
          <a:effectLst>
            <a:outerShdw blurRad="596900" dist="330200" dir="8820000" sx="87000" sy="87000" algn="ctr" rotWithShape="0">
              <a:srgbClr val="000000">
                <a:alpha val="29000"/>
              </a:srgbClr>
            </a:outerShdw>
          </a:effectLst>
        </p:spPr>
      </p:pic>
      <p:sp>
        <p:nvSpPr>
          <p:cNvPr id="25"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2093E1-C88C-0BD6-FCCD-A143ECCFE53E}"/>
              </a:ext>
            </a:extLst>
          </p:cNvPr>
          <p:cNvSpPr>
            <a:spLocks noGrp="1"/>
          </p:cNvSpPr>
          <p:nvPr>
            <p:ph type="title"/>
          </p:nvPr>
        </p:nvSpPr>
        <p:spPr>
          <a:xfrm>
            <a:off x="108858" y="152400"/>
            <a:ext cx="3494313" cy="3744685"/>
          </a:xfrm>
        </p:spPr>
        <p:txBody>
          <a:bodyPr vert="horz" lIns="91440" tIns="45720" rIns="91440" bIns="45720" rtlCol="0" anchor="b">
            <a:normAutofit/>
          </a:bodyPr>
          <a:lstStyle/>
          <a:p>
            <a:r>
              <a:rPr lang="en-US" sz="1600" dirty="0">
                <a:solidFill>
                  <a:srgbClr val="FFFFFF"/>
                </a:solidFill>
              </a:rPr>
              <a:t>This is how the landing page upper panel view. The logo must be changed to OneDrive realty logo, the 8-flash shapes must be aligned in a curve motion, Agent100% Commission flash must be perfectly centered under the logo and the decagon under it perfectly centered use circular and rectangular grid to space and center images/shapes perfectly.  Hamburger and cart just above Cap-ROR-REO to the right. Colors  must be changed to Royal Colors that will fit the background ocean view. Make sure the 9 menu Items stays aligned in same order as you see them here and as instructed above.</a:t>
            </a:r>
          </a:p>
        </p:txBody>
      </p:sp>
      <p:sp>
        <p:nvSpPr>
          <p:cNvPr id="3" name="Slide Number Placeholder 2">
            <a:extLst>
              <a:ext uri="{FF2B5EF4-FFF2-40B4-BE49-F238E27FC236}">
                <a16:creationId xmlns:a16="http://schemas.microsoft.com/office/drawing/2014/main" id="{A9F6D80D-48A1-484F-127B-A2121529C153}"/>
              </a:ext>
            </a:extLst>
          </p:cNvPr>
          <p:cNvSpPr>
            <a:spLocks noGrp="1"/>
          </p:cNvSpPr>
          <p:nvPr>
            <p:ph type="sldNum" sz="quarter" idx="12"/>
          </p:nvPr>
        </p:nvSpPr>
        <p:spPr/>
        <p:txBody>
          <a:bodyPr/>
          <a:lstStyle/>
          <a:p>
            <a:fld id="{A0E708CF-54B9-4205-9AEB-4BDF8E20C902}" type="slidenum">
              <a:rPr lang="en-US" smtClean="0"/>
              <a:t>5</a:t>
            </a:fld>
            <a:endParaRPr lang="en-US" dirty="0"/>
          </a:p>
        </p:txBody>
      </p:sp>
    </p:spTree>
    <p:extLst>
      <p:ext uri="{BB962C8B-B14F-4D97-AF65-F5344CB8AC3E}">
        <p14:creationId xmlns:p14="http://schemas.microsoft.com/office/powerpoint/2010/main" val="73951751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beach and land&#10;&#10;AI-generated content may be incorrect.">
            <a:extLst>
              <a:ext uri="{FF2B5EF4-FFF2-40B4-BE49-F238E27FC236}">
                <a16:creationId xmlns:a16="http://schemas.microsoft.com/office/drawing/2014/main" id="{C80BFDB9-7C15-03EC-70A5-E5D1592A6729}"/>
              </a:ext>
            </a:extLst>
          </p:cNvPr>
          <p:cNvPicPr>
            <a:picLocks noChangeAspect="1"/>
          </p:cNvPicPr>
          <p:nvPr/>
        </p:nvPicPr>
        <p:blipFill>
          <a:blip r:embed="rId3">
            <a:extLst>
              <a:ext uri="{28A0092B-C50C-407E-A947-70E740481C1C}">
                <a14:useLocalDpi xmlns:a14="http://schemas.microsoft.com/office/drawing/2010/main" val="0"/>
              </a:ext>
            </a:extLst>
          </a:blip>
          <a:srcRect b="3452"/>
          <a:stretch>
            <a:fillRect/>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37151B6F-0356-065D-9930-7A8960E7E967}"/>
              </a:ext>
            </a:extLst>
          </p:cNvPr>
          <p:cNvSpPr>
            <a:spLocks noGrp="1"/>
          </p:cNvSpPr>
          <p:nvPr>
            <p:ph type="sldNum" sz="quarter" idx="12"/>
          </p:nvPr>
        </p:nvSpPr>
        <p:spPr>
          <a:xfrm>
            <a:off x="8610600" y="6356350"/>
            <a:ext cx="2743200" cy="365125"/>
          </a:xfrm>
        </p:spPr>
        <p:txBody>
          <a:bodyPr>
            <a:normAutofit/>
          </a:bodyPr>
          <a:lstStyle/>
          <a:p>
            <a:pPr>
              <a:spcAft>
                <a:spcPts val="600"/>
              </a:spcAft>
            </a:pPr>
            <a:fld id="{A0E708CF-54B9-4205-9AEB-4BDF8E20C902}"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880747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0E3DEF-6D71-B7C3-E164-16157D7002E9}"/>
              </a:ext>
            </a:extLst>
          </p:cNvPr>
          <p:cNvSpPr>
            <a:spLocks noGrp="1"/>
          </p:cNvSpPr>
          <p:nvPr>
            <p:ph type="sldNum" sz="quarter" idx="12"/>
          </p:nvPr>
        </p:nvSpPr>
        <p:spPr/>
        <p:txBody>
          <a:bodyPr/>
          <a:lstStyle/>
          <a:p>
            <a:fld id="{A0E708CF-54B9-4205-9AEB-4BDF8E20C902}" type="slidenum">
              <a:rPr lang="en-US" smtClean="0"/>
              <a:t>7</a:t>
            </a:fld>
            <a:endParaRPr lang="en-US" dirty="0"/>
          </a:p>
        </p:txBody>
      </p:sp>
      <p:pic>
        <p:nvPicPr>
          <p:cNvPr id="6" name="Picture 5" descr="A screenshot of a computer&#10;&#10;AI-generated content may be incorrect.">
            <a:extLst>
              <a:ext uri="{FF2B5EF4-FFF2-40B4-BE49-F238E27FC236}">
                <a16:creationId xmlns:a16="http://schemas.microsoft.com/office/drawing/2014/main" id="{88FAA227-3D1E-9392-EA85-6A2406C7F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747" y="0"/>
            <a:ext cx="4050506" cy="6858000"/>
          </a:xfrm>
          <a:prstGeom prst="rect">
            <a:avLst/>
          </a:prstGeom>
        </p:spPr>
      </p:pic>
    </p:spTree>
    <p:extLst>
      <p:ext uri="{BB962C8B-B14F-4D97-AF65-F5344CB8AC3E}">
        <p14:creationId xmlns:p14="http://schemas.microsoft.com/office/powerpoint/2010/main" val="1410152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58E456-3084-FF7B-6327-28898E905828}"/>
              </a:ext>
            </a:extLst>
          </p:cNvPr>
          <p:cNvSpPr>
            <a:spLocks noGrp="1"/>
          </p:cNvSpPr>
          <p:nvPr>
            <p:ph type="sldNum" sz="quarter" idx="12"/>
          </p:nvPr>
        </p:nvSpPr>
        <p:spPr/>
        <p:txBody>
          <a:bodyPr/>
          <a:lstStyle/>
          <a:p>
            <a:fld id="{A0E708CF-54B9-4205-9AEB-4BDF8E20C902}" type="slidenum">
              <a:rPr lang="en-US" smtClean="0"/>
              <a:t>8</a:t>
            </a:fld>
            <a:endParaRPr lang="en-US" dirty="0"/>
          </a:p>
        </p:txBody>
      </p:sp>
      <p:pic>
        <p:nvPicPr>
          <p:cNvPr id="4" name="Picture 3" descr="A screenshot of a computer&#10;&#10;AI-generated content may be incorrect.">
            <a:extLst>
              <a:ext uri="{FF2B5EF4-FFF2-40B4-BE49-F238E27FC236}">
                <a16:creationId xmlns:a16="http://schemas.microsoft.com/office/drawing/2014/main" id="{A7EB238B-1527-FE1D-E3FC-D98CBE0AD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747" y="0"/>
            <a:ext cx="4050506" cy="6858000"/>
          </a:xfrm>
          <a:prstGeom prst="rect">
            <a:avLst/>
          </a:prstGeom>
        </p:spPr>
      </p:pic>
    </p:spTree>
    <p:extLst>
      <p:ext uri="{BB962C8B-B14F-4D97-AF65-F5344CB8AC3E}">
        <p14:creationId xmlns:p14="http://schemas.microsoft.com/office/powerpoint/2010/main" val="2797154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18B61-A7B8-0DB8-B0B6-A98762E4195C}"/>
              </a:ext>
            </a:extLst>
          </p:cNvPr>
          <p:cNvSpPr>
            <a:spLocks noGrp="1"/>
          </p:cNvSpPr>
          <p:nvPr>
            <p:ph type="sldNum" sz="quarter" idx="12"/>
          </p:nvPr>
        </p:nvSpPr>
        <p:spPr/>
        <p:txBody>
          <a:bodyPr/>
          <a:lstStyle/>
          <a:p>
            <a:fld id="{A0E708CF-54B9-4205-9AEB-4BDF8E20C902}" type="slidenum">
              <a:rPr lang="en-US" smtClean="0"/>
              <a:t>9</a:t>
            </a:fld>
            <a:endParaRPr lang="en-US" dirty="0"/>
          </a:p>
        </p:txBody>
      </p:sp>
      <p:pic>
        <p:nvPicPr>
          <p:cNvPr id="4" name="Picture 3" descr="A blue water with a blue background&#10;&#10;AI-generated content may be incorrect.">
            <a:extLst>
              <a:ext uri="{FF2B5EF4-FFF2-40B4-BE49-F238E27FC236}">
                <a16:creationId xmlns:a16="http://schemas.microsoft.com/office/drawing/2014/main" id="{0F65212B-6AC4-00E6-358C-3AB7E387C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699" y="3328974"/>
            <a:ext cx="5553075" cy="1285875"/>
          </a:xfrm>
          <a:prstGeom prst="rect">
            <a:avLst/>
          </a:prstGeom>
        </p:spPr>
      </p:pic>
      <p:pic>
        <p:nvPicPr>
          <p:cNvPr id="6" name="Picture 5" descr="A blue background with white writing&#10;&#10;AI-generated content may be incorrect.">
            <a:extLst>
              <a:ext uri="{FF2B5EF4-FFF2-40B4-BE49-F238E27FC236}">
                <a16:creationId xmlns:a16="http://schemas.microsoft.com/office/drawing/2014/main" id="{7282E66D-CF3B-CD33-8D00-2CDE6D7C1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 y="690577"/>
            <a:ext cx="5324475" cy="1552575"/>
          </a:xfrm>
          <a:prstGeom prst="rect">
            <a:avLst/>
          </a:prstGeom>
        </p:spPr>
      </p:pic>
    </p:spTree>
    <p:extLst>
      <p:ext uri="{BB962C8B-B14F-4D97-AF65-F5344CB8AC3E}">
        <p14:creationId xmlns:p14="http://schemas.microsoft.com/office/powerpoint/2010/main" val="347984476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6788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1642</TotalTime>
  <Words>6486</Words>
  <Application>Microsoft Office PowerPoint</Application>
  <PresentationFormat>Widescreen</PresentationFormat>
  <Paragraphs>393</Paragraphs>
  <Slides>37</Slides>
  <Notes>27</Notes>
  <HiddenSlides>0</HiddenSlides>
  <MMClips>1</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37</vt:i4>
      </vt:variant>
    </vt:vector>
  </HeadingPairs>
  <TitlesOfParts>
    <vt:vector size="54" baseType="lpstr">
      <vt:lpstr>Aptos</vt:lpstr>
      <vt:lpstr>Aptos Display</vt:lpstr>
      <vt:lpstr>Arial</vt:lpstr>
      <vt:lpstr>Calibri</vt:lpstr>
      <vt:lpstr>Century Gothic</vt:lpstr>
      <vt:lpstr>Courier New</vt:lpstr>
      <vt:lpstr>Helvetica</vt:lpstr>
      <vt:lpstr>Segoe UI Emoji</vt:lpstr>
      <vt:lpstr>Symbol</vt:lpstr>
      <vt:lpstr>Times New Roman</vt:lpstr>
      <vt:lpstr>Wingdings 3</vt:lpstr>
      <vt:lpstr>Office Theme</vt:lpstr>
      <vt:lpstr>1_Office Theme</vt:lpstr>
      <vt:lpstr>2_Office Theme</vt:lpstr>
      <vt:lpstr>Ion</vt:lpstr>
      <vt:lpstr>Office Theme</vt:lpstr>
      <vt:lpstr>Office Theme</vt:lpstr>
      <vt:lpstr>One Drive Realty Simple 9 Pages Educational and Recutting Custom Luxury Real Estate Website with Buildings-Products-Services that are based on educational training courses e-commerce store.</vt:lpstr>
      <vt:lpstr>PowerPoint Presentation</vt:lpstr>
      <vt:lpstr>This is the background photo for the landing page upper panel. Center cliff mountain must be realigned to be on the center of the shot/screen using photoshop. After Centering the mountain cliff, impose OneDrive.com Logo, 9 menu tittles Flash, the decagon dot exactly as shown on following slide, the yacht photo is on it own slide , complete hamburger menu as shown bellow. When imposing the logo, make sure only the 2 Birds wings tips are exactly at the edge of the cliff mountain and the logo is centered with the rocks gray color on the back. The logo must show as emblem. </vt:lpstr>
      <vt:lpstr>PowerPoint Presentation</vt:lpstr>
      <vt:lpstr>This is how the landing page upper panel view. The logo must be changed to OneDrive realty logo, the 8-flash shapes must be aligned in a curve motion, Agent100% Commission flash must be perfectly centered under the logo and the decagon under it perfectly centered use circular and rectangular grid to space and center images/shapes perfectly.  Hamburger and cart just above Cap-ROR-REO to the right. Colors  must be changed to Royal Colors that will fit the background ocean view. Make sure the 9 menu Items stays aligned in same order as you see them here and as instructed above.</vt:lpstr>
      <vt:lpstr>PowerPoint Presentation</vt:lpstr>
      <vt:lpstr>PowerPoint Presentation</vt:lpstr>
      <vt:lpstr>PowerPoint Presentation</vt:lpstr>
      <vt:lpstr>PowerPoint Presentation</vt:lpstr>
      <vt:lpstr>PowerPoint Presentation</vt:lpstr>
      <vt:lpstr>PowerPoint Presentation</vt:lpstr>
      <vt:lpstr>This logo as shown on slide above must be used temporarily only. After you complete the logo theme sequences perfection with 2 Flags watermarks, we will use the real estate logo with 2 flags watermarks that must be coded according to States and Country Flags. The real estate logo theme will always have USA flag on the right side and USA state or country flag on the left side.  Make sure the yellow and green background colors of the 5-egg shape are changed to enhance the service text shown. Make sure the size of the logo will not spool and or lose shape or defragmented or fade away under any circumstances and it must meet and fit all devices screens. </vt:lpstr>
      <vt:lpstr>PowerPoint Presentation</vt:lpstr>
      <vt:lpstr>PowerPoint Presentation</vt:lpstr>
      <vt:lpstr>Hamburger Menu &amp; Drop-Down hyperlinks for the 9 pages noted on the landing page upper panel.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Royal Colors links</vt:lpstr>
      <vt:lpstr>PowerPoint Presentation</vt:lpstr>
      <vt:lpstr>Creative Yard Post Sign Patented, Escrow-Title Digital Camera Data Relay  Capturing &amp; Transmitting Aggregated IDX-DLFX How It Works  </vt:lpstr>
      <vt:lpstr>100% Commission Real Estate Sponsorship &amp; CYPS Pre-Lease Programs Pricing.</vt:lpstr>
      <vt:lpstr>PowerPoint Presentation</vt:lpstr>
      <vt:lpstr>CYPS advertising 4 screens Integration to IDX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ALLAL AMRANI</dc:creator>
  <cp:lastModifiedBy>Allal Amrani</cp:lastModifiedBy>
  <cp:revision>215</cp:revision>
  <dcterms:created xsi:type="dcterms:W3CDTF">2024-05-06T10:33:47Z</dcterms:created>
  <dcterms:modified xsi:type="dcterms:W3CDTF">2025-10-05T12:21:47Z</dcterms:modified>
</cp:coreProperties>
</file>